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75" r:id="rId3"/>
    <p:sldId id="272" r:id="rId4"/>
    <p:sldId id="269" r:id="rId5"/>
    <p:sldId id="264" r:id="rId6"/>
    <p:sldId id="274" r:id="rId7"/>
    <p:sldId id="277" r:id="rId8"/>
    <p:sldId id="276" r:id="rId9"/>
    <p:sldId id="271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76" userDrawn="1">
          <p15:clr>
            <a:srgbClr val="A4A3A4"/>
          </p15:clr>
        </p15:guide>
        <p15:guide id="4" orient="horz" pos="22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137" autoAdjust="0"/>
    <p:restoredTop sz="94944"/>
  </p:normalViewPr>
  <p:slideViewPr>
    <p:cSldViewPr snapToGrid="0" showGuides="1">
      <p:cViewPr varScale="1">
        <p:scale>
          <a:sx n="91" d="100"/>
          <a:sy n="91" d="100"/>
        </p:scale>
        <p:origin x="1272" y="192"/>
      </p:cViewPr>
      <p:guideLst>
        <p:guide orient="horz" pos="4008"/>
        <p:guide pos="3840"/>
        <p:guide orient="horz" pos="576"/>
        <p:guide orient="horz" pos="22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hobycrittenden\Downloads\item_profit_margi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hobycrittenden\Downloads\item_profit_margin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2618973254648"/>
          <c:y val="5.3811659192825115E-2"/>
          <c:w val="0.83111797872865056"/>
          <c:h val="0.9013452914798206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Sheet1!$I$1</c:f>
              <c:strCache>
                <c:ptCount val="1"/>
                <c:pt idx="0">
                  <c:v>gross_profit_margin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Sheet1!$F$2:$F$11</c:f>
              <c:strCache>
                <c:ptCount val="10"/>
                <c:pt idx="0">
                  <c:v>Laundry Basket</c:v>
                </c:pt>
                <c:pt idx="1">
                  <c:v>Ottoman</c:v>
                </c:pt>
                <c:pt idx="2">
                  <c:v>Hanger</c:v>
                </c:pt>
                <c:pt idx="3">
                  <c:v>Heater</c:v>
                </c:pt>
                <c:pt idx="4">
                  <c:v>Shoe Horn</c:v>
                </c:pt>
                <c:pt idx="5">
                  <c:v>Bowl Set</c:v>
                </c:pt>
                <c:pt idx="6">
                  <c:v>Pillowcase</c:v>
                </c:pt>
                <c:pt idx="7">
                  <c:v>Parka</c:v>
                </c:pt>
                <c:pt idx="8">
                  <c:v>Kimono</c:v>
                </c:pt>
                <c:pt idx="9">
                  <c:v>Gift Wrap</c:v>
                </c:pt>
              </c:strCache>
            </c:strRef>
          </c:cat>
          <c:val>
            <c:numRef>
              <c:f>Sheet1!$I$2:$I$11</c:f>
              <c:numCache>
                <c:formatCode>0.00%</c:formatCode>
                <c:ptCount val="10"/>
                <c:pt idx="0">
                  <c:v>0.74439999999999995</c:v>
                </c:pt>
                <c:pt idx="1">
                  <c:v>0.74550000000000005</c:v>
                </c:pt>
                <c:pt idx="2">
                  <c:v>0.74670000000000003</c:v>
                </c:pt>
                <c:pt idx="3">
                  <c:v>0.748</c:v>
                </c:pt>
                <c:pt idx="4">
                  <c:v>0.75</c:v>
                </c:pt>
                <c:pt idx="5">
                  <c:v>0.76</c:v>
                </c:pt>
                <c:pt idx="6">
                  <c:v>0.76</c:v>
                </c:pt>
                <c:pt idx="7">
                  <c:v>0.76</c:v>
                </c:pt>
                <c:pt idx="8">
                  <c:v>0.79749999999999999</c:v>
                </c:pt>
                <c:pt idx="9">
                  <c:v>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9F-0845-8EDD-7AB2C3ABBDE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986314479"/>
        <c:axId val="986668991"/>
      </c:barChart>
      <c:catAx>
        <c:axId val="98631447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6668991"/>
        <c:crosses val="autoZero"/>
        <c:auto val="1"/>
        <c:lblAlgn val="ctr"/>
        <c:lblOffset val="100"/>
        <c:noMultiLvlLbl val="0"/>
      </c:catAx>
      <c:valAx>
        <c:axId val="986668991"/>
        <c:scaling>
          <c:orientation val="minMax"/>
        </c:scaling>
        <c:delete val="1"/>
        <c:axPos val="b"/>
        <c:numFmt formatCode="0.00%" sourceLinked="1"/>
        <c:majorTickMark val="out"/>
        <c:minorTickMark val="none"/>
        <c:tickLblPos val="nextTo"/>
        <c:crossAx val="9863144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9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4E2-4022-9613-9C6763EA081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4E2-4022-9613-9C6763EA081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</c:v>
                </c:pt>
                <c:pt idx="1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E2-4022-9613-9C6763EA0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FC8-834A-92E8-78CF1703C794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FC8-834A-92E8-78CF1703C794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0.24</c:v>
                </c:pt>
                <c:pt idx="1">
                  <c:v>0.78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FC8-834A-92E8-78CF1703C7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Sheet1!$D$1</c:f>
              <c:strCache>
                <c:ptCount val="1"/>
                <c:pt idx="0">
                  <c:v>gross_profit_margin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Sheet1!$A$2:$A$11</c:f>
              <c:strCache>
                <c:ptCount val="10"/>
                <c:pt idx="0">
                  <c:v>Neckwear</c:v>
                </c:pt>
                <c:pt idx="1">
                  <c:v>Vacuum</c:v>
                </c:pt>
                <c:pt idx="2">
                  <c:v>Sport Accessories</c:v>
                </c:pt>
                <c:pt idx="3">
                  <c:v>Shoe Sccessories</c:v>
                </c:pt>
                <c:pt idx="4">
                  <c:v>Wrist Band</c:v>
                </c:pt>
                <c:pt idx="5">
                  <c:v>Hair Accessories</c:v>
                </c:pt>
                <c:pt idx="6">
                  <c:v>Lunch Box</c:v>
                </c:pt>
                <c:pt idx="7">
                  <c:v>Pencil Case</c:v>
                </c:pt>
                <c:pt idx="8">
                  <c:v>Headphones</c:v>
                </c:pt>
                <c:pt idx="9">
                  <c:v>Kitchen Knife</c:v>
                </c:pt>
              </c:strCache>
            </c:strRef>
          </c:cat>
          <c:val>
            <c:numRef>
              <c:f>Sheet1!$D$2:$D$11</c:f>
              <c:numCache>
                <c:formatCode>0.00%</c:formatCode>
                <c:ptCount val="10"/>
                <c:pt idx="0">
                  <c:v>0.3574</c:v>
                </c:pt>
                <c:pt idx="1">
                  <c:v>0.35549999999999998</c:v>
                </c:pt>
                <c:pt idx="2">
                  <c:v>0.35149999999999998</c:v>
                </c:pt>
                <c:pt idx="3">
                  <c:v>0.3458</c:v>
                </c:pt>
                <c:pt idx="4">
                  <c:v>0.33329999999999999</c:v>
                </c:pt>
                <c:pt idx="5">
                  <c:v>0.31719999999999998</c:v>
                </c:pt>
                <c:pt idx="6">
                  <c:v>0.31669999999999998</c:v>
                </c:pt>
                <c:pt idx="7">
                  <c:v>0.3115</c:v>
                </c:pt>
                <c:pt idx="8">
                  <c:v>0.3</c:v>
                </c:pt>
                <c:pt idx="9">
                  <c:v>0.24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34-664A-80DD-58CB6C6CA98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994363503"/>
        <c:axId val="984318527"/>
      </c:barChart>
      <c:catAx>
        <c:axId val="9943635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4318527"/>
        <c:crosses val="autoZero"/>
        <c:auto val="1"/>
        <c:lblAlgn val="ctr"/>
        <c:lblOffset val="100"/>
        <c:noMultiLvlLbl val="0"/>
      </c:catAx>
      <c:valAx>
        <c:axId val="984318527"/>
        <c:scaling>
          <c:orientation val="minMax"/>
        </c:scaling>
        <c:delete val="1"/>
        <c:axPos val="b"/>
        <c:numFmt formatCode="0.00%" sourceLinked="1"/>
        <c:majorTickMark val="none"/>
        <c:minorTickMark val="none"/>
        <c:tickLblPos val="nextTo"/>
        <c:crossAx val="9943635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F6C0F-6C1A-4846-A78B-2019EC7A5A0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0A86D-5024-4350-A9C6-9389693B0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5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3224B-FA27-4BCB-A26A-ADE45C59C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BA7C3-DC9D-406C-B076-C0EF547FD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F5F6D-871C-4205-8D1F-4A75D2E3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F35F7-EF06-45F2-B57F-6F048A3C7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B1CA4-B90D-4E32-901D-48FA8E2D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1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E9B3-7C95-489C-8A32-221322090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8C582-CFBA-44E8-9DEF-3BDBC6D30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B17DE-6261-4E66-A4A9-D0E7D9D93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C2ACC-BCE2-4B89-8021-528A0E04B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0424C-3425-45D1-A35B-4196E56F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9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84659-4BF3-4C22-A102-68D558736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7050F-96F2-4453-A76B-BDA3FE830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E29D8-7726-4466-ABEB-1288F7FE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61D5F-5CAC-4BC5-B5B2-E67EE06CA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49DB4-AB6D-490B-97D2-DCC788148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2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1EE9-276F-4ECC-914F-3840024B4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04F50-AF49-4C03-830B-419E956A6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B5F91-1B6D-440D-B9E1-29FB3BD1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2A01E-DFDC-45CD-8C59-1ACC09CF8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775F8-5AC9-4483-BDAA-960FCE9D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4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A3CE1-F66E-4EFB-A061-3D89731B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AA2FD-0BB0-48E3-961D-415CA7A19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03049-6C69-4CEC-82C8-8B99C166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0A7B9-7A8C-4781-8527-07CB306F6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E066-AC32-4EBF-8C62-9F9C88D1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5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6EC4-6F49-4C22-9574-222E2B6DC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788F-73D7-4BA8-A517-673D68DE4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83F72-07E8-4522-BCD6-190E86E83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B5A81-3252-41EF-8E89-7F2F734C1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04087F-4B5D-4BCC-A8B7-6AD823B20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8DD92-971F-4EBE-82A7-ABE3B785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88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4EDE5-DAA6-4AB4-ADAE-D4B0864A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DC08B-144E-41B1-B2E2-DD0D97F62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81F46-A6AB-4DE4-830D-D42782E07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572667-A2FE-4E9B-B0C0-1AB4FD8C0C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0A267E-14B3-415C-9BD0-93A240086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7AB91A-F6A2-4D2C-803D-2B96DE11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20F70-97D6-4A4B-83E9-F2DE6EA4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3A4884-361A-4BDD-A109-580661DCF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5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796A-C94D-40D6-A532-B5030D215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19960D-4FE0-44C2-8E79-EA02757B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C9FF4-BA2A-4F83-91EC-84FCCC9B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A5C75-66DE-4C60-955C-C799276F2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6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05E97-12E7-4C3D-9AA5-EBFC6570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25EBE5-1AF8-4A20-85BC-AF6314939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C7D4C-E75D-4022-B23A-8EED484F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7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053C1-7859-4B7B-83ED-CBE533392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5BBE-A5F4-4139-A1E2-128DFC9C3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9AD82-97A1-4C12-A331-06D9FEEB1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93360-E200-4472-A28E-20B749438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4B9387-B863-4CDD-922B-D6EC8215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1533D-ACE7-4A22-9109-6B53A4D1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370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90AC-FB79-4573-A675-21B5F35C8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3B17C0-8AEC-4F51-9EB0-3F1F9FA2C2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F1576-9819-4AE5-8F60-6A3A3901E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A9B03-8235-4947-B1E9-22457F9B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03FB9-4F6E-42F4-9E0B-6A259DC6A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571CE-F3BA-4B47-8232-C128D36D7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73116-EE46-49BA-AF9B-CA43FFA1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CCFC0-B77B-44C8-A097-50FD5B1E6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6219E-49F0-4E39-A5A1-E39D165F64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24056-FCF2-42B5-B363-49EAD26F8DCA}" type="datetimeFigureOut">
              <a:rPr lang="en-US" smtClean="0"/>
              <a:t>5/17/23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4ACBE-0631-4B94-AC44-AFCA522D6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D36C1-B418-4475-AD06-D82B86987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2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chart" Target="../charts/chart5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EFB15-FA52-4367-BCB9-66BC78D94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0" t="10000" r="17737" b="10444"/>
          <a:stretch/>
        </p:blipFill>
        <p:spPr>
          <a:xfrm>
            <a:off x="5918199" y="571500"/>
            <a:ext cx="4546600" cy="4546600"/>
          </a:xfrm>
          <a:custGeom>
            <a:avLst/>
            <a:gdLst>
              <a:gd name="connsiteX0" fmla="*/ 2273300 w 4546600"/>
              <a:gd name="connsiteY0" fmla="*/ 0 h 4546600"/>
              <a:gd name="connsiteX1" fmla="*/ 4546600 w 4546600"/>
              <a:gd name="connsiteY1" fmla="*/ 2273300 h 4546600"/>
              <a:gd name="connsiteX2" fmla="*/ 2273300 w 4546600"/>
              <a:gd name="connsiteY2" fmla="*/ 4546600 h 4546600"/>
              <a:gd name="connsiteX3" fmla="*/ 0 w 4546600"/>
              <a:gd name="connsiteY3" fmla="*/ 2273300 h 45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6600" h="4546600">
                <a:moveTo>
                  <a:pt x="2273300" y="0"/>
                </a:moveTo>
                <a:lnTo>
                  <a:pt x="4546600" y="2273300"/>
                </a:lnTo>
                <a:lnTo>
                  <a:pt x="2273300" y="4546600"/>
                </a:lnTo>
                <a:lnTo>
                  <a:pt x="0" y="227330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8B34CAC-2B52-47E8-9B57-E3B791389FE1}"/>
              </a:ext>
            </a:extLst>
          </p:cNvPr>
          <p:cNvSpPr/>
          <p:nvPr/>
        </p:nvSpPr>
        <p:spPr>
          <a:xfrm>
            <a:off x="1045292" y="4444498"/>
            <a:ext cx="2815508" cy="4571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F98AFC32-7F02-43CB-8485-44B6B2E13FCA}"/>
              </a:ext>
            </a:extLst>
          </p:cNvPr>
          <p:cNvSpPr/>
          <p:nvPr/>
        </p:nvSpPr>
        <p:spPr>
          <a:xfrm>
            <a:off x="6013450" y="679450"/>
            <a:ext cx="4330700" cy="4330700"/>
          </a:xfrm>
          <a:prstGeom prst="diamond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742950" y="3230502"/>
            <a:ext cx="60833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400" b="1" dirty="0">
                <a:latin typeface="+mj-lt"/>
              </a:rPr>
              <a:t>Profit Margins</a:t>
            </a:r>
            <a:endParaRPr lang="en-US" sz="5400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7CFD82-E86B-4261-9469-377E92B8D299}"/>
              </a:ext>
            </a:extLst>
          </p:cNvPr>
          <p:cNvSpPr txBox="1"/>
          <p:nvPr/>
        </p:nvSpPr>
        <p:spPr>
          <a:xfrm>
            <a:off x="1045292" y="4190339"/>
            <a:ext cx="608330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600" dirty="0"/>
              <a:t>Hoby</a:t>
            </a:r>
          </a:p>
        </p:txBody>
      </p:sp>
      <p:sp>
        <p:nvSpPr>
          <p:cNvPr id="20" name="Freeform 3886">
            <a:extLst>
              <a:ext uri="{FF2B5EF4-FFF2-40B4-BE49-F238E27FC236}">
                <a16:creationId xmlns:a16="http://schemas.microsoft.com/office/drawing/2014/main" id="{406669C8-019B-46E5-82CC-1541BDB827B3}"/>
              </a:ext>
            </a:extLst>
          </p:cNvPr>
          <p:cNvSpPr>
            <a:spLocks noEditPoints="1"/>
          </p:cNvSpPr>
          <p:nvPr/>
        </p:nvSpPr>
        <p:spPr bwMode="auto">
          <a:xfrm>
            <a:off x="7797799" y="3535951"/>
            <a:ext cx="787400" cy="783048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7B3DA88C-0D4B-FFEE-92DB-F52CDAF9C2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9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89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" b="3"/>
          <a:stretch/>
        </p:blipFill>
        <p:spPr>
          <a:xfrm>
            <a:off x="10008165" y="53542"/>
            <a:ext cx="2183834" cy="2112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333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3054350" y="5534253"/>
            <a:ext cx="60833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latin typeface="+mj-lt"/>
              </a:rPr>
              <a:t>Questions</a:t>
            </a:r>
            <a:endParaRPr lang="en-US" sz="5400" dirty="0">
              <a:latin typeface="+mj-l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215327-783E-4B3D-BB37-FF695F64210D}"/>
              </a:ext>
            </a:extLst>
          </p:cNvPr>
          <p:cNvGrpSpPr/>
          <p:nvPr/>
        </p:nvGrpSpPr>
        <p:grpSpPr>
          <a:xfrm>
            <a:off x="3309261" y="58061"/>
            <a:ext cx="5573478" cy="5573478"/>
            <a:chOff x="5905500" y="571500"/>
            <a:chExt cx="4546600" cy="45466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9DEFB15-FA52-4367-BCB9-66BC78D94E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70" t="10000" r="17737" b="10444"/>
            <a:stretch/>
          </p:blipFill>
          <p:spPr>
            <a:xfrm>
              <a:off x="5905500" y="571500"/>
              <a:ext cx="4546600" cy="4546600"/>
            </a:xfrm>
            <a:custGeom>
              <a:avLst/>
              <a:gdLst>
                <a:gd name="connsiteX0" fmla="*/ 2273300 w 4546600"/>
                <a:gd name="connsiteY0" fmla="*/ 0 h 4546600"/>
                <a:gd name="connsiteX1" fmla="*/ 4546600 w 4546600"/>
                <a:gd name="connsiteY1" fmla="*/ 2273300 h 4546600"/>
                <a:gd name="connsiteX2" fmla="*/ 2273300 w 4546600"/>
                <a:gd name="connsiteY2" fmla="*/ 4546600 h 4546600"/>
                <a:gd name="connsiteX3" fmla="*/ 0 w 4546600"/>
                <a:gd name="connsiteY3" fmla="*/ 2273300 h 454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6600" h="4546600">
                  <a:moveTo>
                    <a:pt x="2273300" y="0"/>
                  </a:moveTo>
                  <a:lnTo>
                    <a:pt x="4546600" y="2273300"/>
                  </a:lnTo>
                  <a:lnTo>
                    <a:pt x="2273300" y="4546600"/>
                  </a:lnTo>
                  <a:lnTo>
                    <a:pt x="0" y="2273300"/>
                  </a:lnTo>
                  <a:close/>
                </a:path>
              </a:pathLst>
            </a:custGeom>
          </p:spPr>
        </p:pic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F98AFC32-7F02-43CB-8485-44B6B2E13FCA}"/>
                </a:ext>
              </a:extLst>
            </p:cNvPr>
            <p:cNvSpPr/>
            <p:nvPr/>
          </p:nvSpPr>
          <p:spPr>
            <a:xfrm>
              <a:off x="6013450" y="679450"/>
              <a:ext cx="4330700" cy="433070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674A7BB-B58A-3988-D62A-B1E7AE6160A9}"/>
              </a:ext>
            </a:extLst>
          </p:cNvPr>
          <p:cNvSpPr/>
          <p:nvPr/>
        </p:nvSpPr>
        <p:spPr>
          <a:xfrm>
            <a:off x="5251547" y="3569094"/>
            <a:ext cx="1688903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96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75300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ight Triangle 30">
            <a:extLst>
              <a:ext uri="{FF2B5EF4-FFF2-40B4-BE49-F238E27FC236}">
                <a16:creationId xmlns:a16="http://schemas.microsoft.com/office/drawing/2014/main" id="{D5C8AC90-3151-CD9D-4A8B-53D1CA9FE296}"/>
              </a:ext>
            </a:extLst>
          </p:cNvPr>
          <p:cNvSpPr/>
          <p:nvPr/>
        </p:nvSpPr>
        <p:spPr>
          <a:xfrm rot="16200000" flipH="1">
            <a:off x="8063826" y="136746"/>
            <a:ext cx="4264918" cy="3991428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52753" y="4659923"/>
            <a:ext cx="2145323" cy="2250831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-45966" y="5986737"/>
            <a:ext cx="2499360" cy="53533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5183739" y="459803"/>
            <a:ext cx="2574424" cy="98488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+mj-lt"/>
              </a:rPr>
              <a:t>Business Objective</a:t>
            </a:r>
          </a:p>
        </p:txBody>
      </p:sp>
      <p:pic>
        <p:nvPicPr>
          <p:cNvPr id="45" name="Picture 4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27A32D67-1C63-1514-8DA1-A7259F563A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9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" b="3"/>
          <a:stretch/>
        </p:blipFill>
        <p:spPr>
          <a:xfrm>
            <a:off x="10008165" y="-1"/>
            <a:ext cx="2183834" cy="2112552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3B94B708-8C75-BF99-55B8-A186330CFB04}"/>
              </a:ext>
            </a:extLst>
          </p:cNvPr>
          <p:cNvGrpSpPr/>
          <p:nvPr/>
        </p:nvGrpSpPr>
        <p:grpSpPr>
          <a:xfrm>
            <a:off x="3533749" y="749512"/>
            <a:ext cx="6205813" cy="1819726"/>
            <a:chOff x="3516723" y="1378121"/>
            <a:chExt cx="5924304" cy="2001531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A6AC5E6-8264-A2BA-00A5-3F7ECDB374F3}"/>
                </a:ext>
              </a:extLst>
            </p:cNvPr>
            <p:cNvSpPr/>
            <p:nvPr/>
          </p:nvSpPr>
          <p:spPr>
            <a:xfrm>
              <a:off x="3516723" y="1378121"/>
              <a:ext cx="5924304" cy="2001531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44C7741-87E4-F869-E28F-9F6706C5DE24}"/>
                </a:ext>
              </a:extLst>
            </p:cNvPr>
            <p:cNvSpPr txBox="1"/>
            <p:nvPr/>
          </p:nvSpPr>
          <p:spPr>
            <a:xfrm>
              <a:off x="4005967" y="2269638"/>
              <a:ext cx="4716542" cy="4062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800" dirty="0">
                  <a:latin typeface="Arial" panose="020B0604020202020204" pitchFamily="34" charset="0"/>
                  <a:cs typeface="Arial" panose="020B0604020202020204" pitchFamily="34" charset="0"/>
                </a:rPr>
                <a:t> Increase our overall profit margin to 70%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B8D55A8-5415-C583-CE93-8B2B914ADE4C}"/>
                </a:ext>
              </a:extLst>
            </p:cNvPr>
            <p:cNvSpPr/>
            <p:nvPr/>
          </p:nvSpPr>
          <p:spPr>
            <a:xfrm>
              <a:off x="3675327" y="1481200"/>
              <a:ext cx="5672621" cy="1763611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8E00AF5-50F0-38B3-C5F0-E1E0DAF2A936}"/>
                </a:ext>
              </a:extLst>
            </p:cNvPr>
            <p:cNvSpPr txBox="1"/>
            <p:nvPr/>
          </p:nvSpPr>
          <p:spPr>
            <a:xfrm>
              <a:off x="3676055" y="1476279"/>
              <a:ext cx="2778389" cy="582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Business</a:t>
              </a:r>
              <a:r>
                <a:rPr lang="en-US" sz="2800" b="1" dirty="0"/>
                <a:t> </a:t>
              </a:r>
              <a:r>
                <a:rPr 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Objective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A463EF-108B-B6AB-CC46-AFBED5CC2FB5}"/>
              </a:ext>
            </a:extLst>
          </p:cNvPr>
          <p:cNvGrpSpPr/>
          <p:nvPr/>
        </p:nvGrpSpPr>
        <p:grpSpPr>
          <a:xfrm>
            <a:off x="3509899" y="2686285"/>
            <a:ext cx="6228221" cy="1813823"/>
            <a:chOff x="2548545" y="3863799"/>
            <a:chExt cx="5945560" cy="199882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54686E-F7AC-75AC-D3FA-DC847942A781}"/>
                </a:ext>
              </a:extLst>
            </p:cNvPr>
            <p:cNvSpPr/>
            <p:nvPr/>
          </p:nvSpPr>
          <p:spPr>
            <a:xfrm>
              <a:off x="2548545" y="3863799"/>
              <a:ext cx="5945560" cy="1998827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DDCB9FB-AB1C-C52C-8627-4E03B977AF13}"/>
                </a:ext>
              </a:extLst>
            </p:cNvPr>
            <p:cNvSpPr txBox="1"/>
            <p:nvPr/>
          </p:nvSpPr>
          <p:spPr>
            <a:xfrm>
              <a:off x="3060546" y="4594349"/>
              <a:ext cx="4648848" cy="7970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fontAlgn="base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GB" dirty="0">
                  <a:latin typeface="Arial" panose="020B0604020202020204" pitchFamily="34" charset="0"/>
                </a:rPr>
                <a:t>Improve individual product profit margins </a:t>
              </a:r>
            </a:p>
            <a:p>
              <a:pPr fontAlgn="base">
                <a:spcAft>
                  <a:spcPts val="600"/>
                </a:spcAft>
              </a:pPr>
              <a:r>
                <a:rPr lang="en-GB" dirty="0">
                  <a:latin typeface="Arial" panose="020B0604020202020204" pitchFamily="34" charset="0"/>
                </a:rPr>
                <a:t>    - Reduce costs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45FD272-E0F7-29CB-A40E-24CE0BE97821}"/>
                </a:ext>
              </a:extLst>
            </p:cNvPr>
            <p:cNvSpPr/>
            <p:nvPr/>
          </p:nvSpPr>
          <p:spPr>
            <a:xfrm>
              <a:off x="2729914" y="3995623"/>
              <a:ext cx="5629622" cy="1763611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710E39A-0664-7BCE-C53D-C6960604DEC4}"/>
                </a:ext>
              </a:extLst>
            </p:cNvPr>
            <p:cNvSpPr txBox="1"/>
            <p:nvPr/>
          </p:nvSpPr>
          <p:spPr>
            <a:xfrm>
              <a:off x="2738821" y="4030202"/>
              <a:ext cx="2923593" cy="4748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Strategic Objectives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6533BB08-CBF7-BDD6-BE6A-B853EF5A1ECC}"/>
              </a:ext>
            </a:extLst>
          </p:cNvPr>
          <p:cNvGrpSpPr/>
          <p:nvPr/>
        </p:nvGrpSpPr>
        <p:grpSpPr>
          <a:xfrm>
            <a:off x="3123616" y="4263277"/>
            <a:ext cx="6813133" cy="2357387"/>
            <a:chOff x="2772076" y="3845855"/>
            <a:chExt cx="6813133" cy="2357387"/>
          </a:xfrm>
        </p:grpSpPr>
        <p:sp>
          <p:nvSpPr>
            <p:cNvPr id="38" name="Hexagon 37">
              <a:extLst>
                <a:ext uri="{FF2B5EF4-FFF2-40B4-BE49-F238E27FC236}">
                  <a16:creationId xmlns:a16="http://schemas.microsoft.com/office/drawing/2014/main" id="{263E8DD1-CAA6-BAA9-E37F-FB7D83416FA7}"/>
                </a:ext>
              </a:extLst>
            </p:cNvPr>
            <p:cNvSpPr/>
            <p:nvPr/>
          </p:nvSpPr>
          <p:spPr>
            <a:xfrm rot="5400000">
              <a:off x="7322068" y="3937540"/>
              <a:ext cx="2326988" cy="2199295"/>
            </a:xfrm>
            <a:prstGeom prst="hexagon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Hexagon 38">
              <a:extLst>
                <a:ext uri="{FF2B5EF4-FFF2-40B4-BE49-F238E27FC236}">
                  <a16:creationId xmlns:a16="http://schemas.microsoft.com/office/drawing/2014/main" id="{90E22053-57D6-411D-64C6-38AF8E7D982D}"/>
                </a:ext>
              </a:extLst>
            </p:cNvPr>
            <p:cNvSpPr/>
            <p:nvPr/>
          </p:nvSpPr>
          <p:spPr>
            <a:xfrm rot="5400000">
              <a:off x="2783745" y="3895493"/>
              <a:ext cx="2326988" cy="2227711"/>
            </a:xfrm>
            <a:prstGeom prst="hexagon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EE9F665-CDE2-1144-DC73-F9236040FBC3}"/>
                </a:ext>
              </a:extLst>
            </p:cNvPr>
            <p:cNvSpPr txBox="1"/>
            <p:nvPr/>
          </p:nvSpPr>
          <p:spPr>
            <a:xfrm>
              <a:off x="3126073" y="4139025"/>
              <a:ext cx="1636894" cy="5055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+mj-lt"/>
                </a:rPr>
                <a:t>KPI</a:t>
              </a:r>
              <a:endParaRPr lang="en-US" sz="32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87A7980-328C-7F1B-68D6-6175DBB207EB}"/>
                </a:ext>
              </a:extLst>
            </p:cNvPr>
            <p:cNvSpPr txBox="1"/>
            <p:nvPr/>
          </p:nvSpPr>
          <p:spPr>
            <a:xfrm>
              <a:off x="7665131" y="4108487"/>
              <a:ext cx="1636894" cy="5055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+mj-lt"/>
                </a:rPr>
                <a:t>KPI</a:t>
              </a:r>
              <a:endParaRPr 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6" name="Freeform 302">
              <a:extLst>
                <a:ext uri="{FF2B5EF4-FFF2-40B4-BE49-F238E27FC236}">
                  <a16:creationId xmlns:a16="http://schemas.microsoft.com/office/drawing/2014/main" id="{EA8886C2-0A06-24F9-4D0C-52C724074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8139" y="5660134"/>
              <a:ext cx="298199" cy="208086"/>
            </a:xfrm>
            <a:custGeom>
              <a:avLst/>
              <a:gdLst>
                <a:gd name="T0" fmla="*/ 843 w 903"/>
                <a:gd name="T1" fmla="*/ 572 h 602"/>
                <a:gd name="T2" fmla="*/ 843 w 903"/>
                <a:gd name="T3" fmla="*/ 12 h 602"/>
                <a:gd name="T4" fmla="*/ 840 w 903"/>
                <a:gd name="T5" fmla="*/ 7 h 602"/>
                <a:gd name="T6" fmla="*/ 836 w 903"/>
                <a:gd name="T7" fmla="*/ 3 h 602"/>
                <a:gd name="T8" fmla="*/ 831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7 w 903"/>
                <a:gd name="T15" fmla="*/ 5 h 602"/>
                <a:gd name="T16" fmla="*/ 694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1 w 903"/>
                <a:gd name="T23" fmla="*/ 283 h 602"/>
                <a:gd name="T24" fmla="*/ 629 w 903"/>
                <a:gd name="T25" fmla="*/ 277 h 602"/>
                <a:gd name="T26" fmla="*/ 626 w 903"/>
                <a:gd name="T27" fmla="*/ 274 h 602"/>
                <a:gd name="T28" fmla="*/ 621 w 903"/>
                <a:gd name="T29" fmla="*/ 271 h 602"/>
                <a:gd name="T30" fmla="*/ 496 w 903"/>
                <a:gd name="T31" fmla="*/ 271 h 602"/>
                <a:gd name="T32" fmla="*/ 491 w 903"/>
                <a:gd name="T33" fmla="*/ 272 h 602"/>
                <a:gd name="T34" fmla="*/ 487 w 903"/>
                <a:gd name="T35" fmla="*/ 275 h 602"/>
                <a:gd name="T36" fmla="*/ 482 w 903"/>
                <a:gd name="T37" fmla="*/ 281 h 602"/>
                <a:gd name="T38" fmla="*/ 481 w 903"/>
                <a:gd name="T39" fmla="*/ 286 h 602"/>
                <a:gd name="T40" fmla="*/ 421 w 903"/>
                <a:gd name="T41" fmla="*/ 572 h 602"/>
                <a:gd name="T42" fmla="*/ 421 w 903"/>
                <a:gd name="T43" fmla="*/ 193 h 602"/>
                <a:gd name="T44" fmla="*/ 419 w 903"/>
                <a:gd name="T45" fmla="*/ 187 h 602"/>
                <a:gd name="T46" fmla="*/ 415 w 903"/>
                <a:gd name="T47" fmla="*/ 183 h 602"/>
                <a:gd name="T48" fmla="*/ 409 w 903"/>
                <a:gd name="T49" fmla="*/ 181 h 602"/>
                <a:gd name="T50" fmla="*/ 286 w 903"/>
                <a:gd name="T51" fmla="*/ 181 h 602"/>
                <a:gd name="T52" fmla="*/ 280 w 903"/>
                <a:gd name="T53" fmla="*/ 182 h 602"/>
                <a:gd name="T54" fmla="*/ 275 w 903"/>
                <a:gd name="T55" fmla="*/ 185 h 602"/>
                <a:gd name="T56" fmla="*/ 272 w 903"/>
                <a:gd name="T57" fmla="*/ 190 h 602"/>
                <a:gd name="T58" fmla="*/ 271 w 903"/>
                <a:gd name="T59" fmla="*/ 196 h 602"/>
                <a:gd name="T60" fmla="*/ 211 w 903"/>
                <a:gd name="T61" fmla="*/ 572 h 602"/>
                <a:gd name="T62" fmla="*/ 210 w 903"/>
                <a:gd name="T63" fmla="*/ 404 h 602"/>
                <a:gd name="T64" fmla="*/ 208 w 903"/>
                <a:gd name="T65" fmla="*/ 399 h 602"/>
                <a:gd name="T66" fmla="*/ 204 w 903"/>
                <a:gd name="T67" fmla="*/ 394 h 602"/>
                <a:gd name="T68" fmla="*/ 199 w 903"/>
                <a:gd name="T69" fmla="*/ 392 h 602"/>
                <a:gd name="T70" fmla="*/ 75 w 903"/>
                <a:gd name="T71" fmla="*/ 391 h 602"/>
                <a:gd name="T72" fmla="*/ 69 w 903"/>
                <a:gd name="T73" fmla="*/ 392 h 602"/>
                <a:gd name="T74" fmla="*/ 65 w 903"/>
                <a:gd name="T75" fmla="*/ 396 h 602"/>
                <a:gd name="T76" fmla="*/ 62 w 903"/>
                <a:gd name="T77" fmla="*/ 401 h 602"/>
                <a:gd name="T78" fmla="*/ 60 w 903"/>
                <a:gd name="T79" fmla="*/ 406 h 602"/>
                <a:gd name="T80" fmla="*/ 15 w 903"/>
                <a:gd name="T81" fmla="*/ 572 h 602"/>
                <a:gd name="T82" fmla="*/ 9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9 w 903"/>
                <a:gd name="T95" fmla="*/ 601 h 602"/>
                <a:gd name="T96" fmla="*/ 15 w 903"/>
                <a:gd name="T97" fmla="*/ 602 h 602"/>
                <a:gd name="T98" fmla="*/ 196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1 w 903"/>
                <a:gd name="T111" fmla="*/ 596 h 602"/>
                <a:gd name="T112" fmla="*/ 903 w 903"/>
                <a:gd name="T113" fmla="*/ 591 h 602"/>
                <a:gd name="T114" fmla="*/ 903 w 903"/>
                <a:gd name="T115" fmla="*/ 584 h 602"/>
                <a:gd name="T116" fmla="*/ 901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2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1" y="283"/>
                  </a:lnTo>
                  <a:lnTo>
                    <a:pt x="631" y="281"/>
                  </a:lnTo>
                  <a:lnTo>
                    <a:pt x="629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6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2" y="281"/>
                  </a:lnTo>
                  <a:lnTo>
                    <a:pt x="482" y="283"/>
                  </a:lnTo>
                  <a:lnTo>
                    <a:pt x="481" y="28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0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0" y="404"/>
                  </a:lnTo>
                  <a:lnTo>
                    <a:pt x="210" y="401"/>
                  </a:lnTo>
                  <a:lnTo>
                    <a:pt x="208" y="399"/>
                  </a:lnTo>
                  <a:lnTo>
                    <a:pt x="207" y="396"/>
                  </a:lnTo>
                  <a:lnTo>
                    <a:pt x="204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5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0" y="406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1" y="572"/>
                  </a:lnTo>
                  <a:lnTo>
                    <a:pt x="9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3" y="579"/>
                  </a:lnTo>
                  <a:lnTo>
                    <a:pt x="1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1" y="593"/>
                  </a:lnTo>
                  <a:lnTo>
                    <a:pt x="3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9" y="601"/>
                  </a:lnTo>
                  <a:lnTo>
                    <a:pt x="11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3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0F9C17C7-24D4-21E9-4DA9-6201A134C5AF}"/>
                </a:ext>
              </a:extLst>
            </p:cNvPr>
            <p:cNvGrpSpPr/>
            <p:nvPr/>
          </p:nvGrpSpPr>
          <p:grpSpPr>
            <a:xfrm>
              <a:off x="8406104" y="5634280"/>
              <a:ext cx="286178" cy="272450"/>
              <a:chOff x="3171825" y="1368425"/>
              <a:chExt cx="287338" cy="263526"/>
            </a:xfrm>
            <a:solidFill>
              <a:schemeClr val="bg1"/>
            </a:solidFill>
          </p:grpSpPr>
          <p:sp>
            <p:nvSpPr>
              <p:cNvPr id="92" name="Freeform 466">
                <a:extLst>
                  <a:ext uri="{FF2B5EF4-FFF2-40B4-BE49-F238E27FC236}">
                    <a16:creationId xmlns:a16="http://schemas.microsoft.com/office/drawing/2014/main" id="{DE8C9D63-6A1D-3C30-F6DB-021C9E989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9450" y="1598613"/>
                <a:ext cx="49213" cy="33338"/>
              </a:xfrm>
              <a:custGeom>
                <a:avLst/>
                <a:gdLst>
                  <a:gd name="T0" fmla="*/ 0 w 151"/>
                  <a:gd name="T1" fmla="*/ 0 h 106"/>
                  <a:gd name="T2" fmla="*/ 0 w 151"/>
                  <a:gd name="T3" fmla="*/ 106 h 106"/>
                  <a:gd name="T4" fmla="*/ 151 w 151"/>
                  <a:gd name="T5" fmla="*/ 106 h 106"/>
                  <a:gd name="T6" fmla="*/ 151 w 151"/>
                  <a:gd name="T7" fmla="*/ 0 h 106"/>
                  <a:gd name="T8" fmla="*/ 136 w 151"/>
                  <a:gd name="T9" fmla="*/ 0 h 106"/>
                  <a:gd name="T10" fmla="*/ 0 w 151"/>
                  <a:gd name="T1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1" h="106">
                    <a:moveTo>
                      <a:pt x="0" y="0"/>
                    </a:moveTo>
                    <a:lnTo>
                      <a:pt x="0" y="106"/>
                    </a:lnTo>
                    <a:lnTo>
                      <a:pt x="151" y="106"/>
                    </a:lnTo>
                    <a:lnTo>
                      <a:pt x="151" y="0"/>
                    </a:lnTo>
                    <a:lnTo>
                      <a:pt x="136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467">
                <a:extLst>
                  <a:ext uri="{FF2B5EF4-FFF2-40B4-BE49-F238E27FC236}">
                    <a16:creationId xmlns:a16="http://schemas.microsoft.com/office/drawing/2014/main" id="{CD6E6683-1744-AD33-04A5-726C06186E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8188" y="1598613"/>
                <a:ext cx="28575" cy="33338"/>
              </a:xfrm>
              <a:custGeom>
                <a:avLst/>
                <a:gdLst>
                  <a:gd name="T0" fmla="*/ 75 w 90"/>
                  <a:gd name="T1" fmla="*/ 0 h 106"/>
                  <a:gd name="T2" fmla="*/ 0 w 90"/>
                  <a:gd name="T3" fmla="*/ 0 h 106"/>
                  <a:gd name="T4" fmla="*/ 0 w 90"/>
                  <a:gd name="T5" fmla="*/ 106 h 106"/>
                  <a:gd name="T6" fmla="*/ 75 w 90"/>
                  <a:gd name="T7" fmla="*/ 106 h 106"/>
                  <a:gd name="T8" fmla="*/ 78 w 90"/>
                  <a:gd name="T9" fmla="*/ 106 h 106"/>
                  <a:gd name="T10" fmla="*/ 80 w 90"/>
                  <a:gd name="T11" fmla="*/ 104 h 106"/>
                  <a:gd name="T12" fmla="*/ 84 w 90"/>
                  <a:gd name="T13" fmla="*/ 103 h 106"/>
                  <a:gd name="T14" fmla="*/ 86 w 90"/>
                  <a:gd name="T15" fmla="*/ 101 h 106"/>
                  <a:gd name="T16" fmla="*/ 88 w 90"/>
                  <a:gd name="T17" fmla="*/ 99 h 106"/>
                  <a:gd name="T18" fmla="*/ 89 w 90"/>
                  <a:gd name="T19" fmla="*/ 97 h 106"/>
                  <a:gd name="T20" fmla="*/ 90 w 90"/>
                  <a:gd name="T21" fmla="*/ 94 h 106"/>
                  <a:gd name="T22" fmla="*/ 90 w 90"/>
                  <a:gd name="T23" fmla="*/ 91 h 106"/>
                  <a:gd name="T24" fmla="*/ 90 w 90"/>
                  <a:gd name="T25" fmla="*/ 15 h 106"/>
                  <a:gd name="T26" fmla="*/ 90 w 90"/>
                  <a:gd name="T27" fmla="*/ 12 h 106"/>
                  <a:gd name="T28" fmla="*/ 89 w 90"/>
                  <a:gd name="T29" fmla="*/ 10 h 106"/>
                  <a:gd name="T30" fmla="*/ 88 w 90"/>
                  <a:gd name="T31" fmla="*/ 7 h 106"/>
                  <a:gd name="T32" fmla="*/ 86 w 90"/>
                  <a:gd name="T33" fmla="*/ 5 h 106"/>
                  <a:gd name="T34" fmla="*/ 84 w 90"/>
                  <a:gd name="T35" fmla="*/ 4 h 106"/>
                  <a:gd name="T36" fmla="*/ 80 w 90"/>
                  <a:gd name="T37" fmla="*/ 2 h 106"/>
                  <a:gd name="T38" fmla="*/ 78 w 90"/>
                  <a:gd name="T39" fmla="*/ 2 h 106"/>
                  <a:gd name="T40" fmla="*/ 75 w 90"/>
                  <a:gd name="T41" fmla="*/ 0 h 106"/>
                  <a:gd name="T42" fmla="*/ 75 w 90"/>
                  <a:gd name="T43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0" h="106">
                    <a:moveTo>
                      <a:pt x="75" y="0"/>
                    </a:moveTo>
                    <a:lnTo>
                      <a:pt x="0" y="0"/>
                    </a:lnTo>
                    <a:lnTo>
                      <a:pt x="0" y="106"/>
                    </a:lnTo>
                    <a:lnTo>
                      <a:pt x="75" y="106"/>
                    </a:lnTo>
                    <a:lnTo>
                      <a:pt x="78" y="106"/>
                    </a:lnTo>
                    <a:lnTo>
                      <a:pt x="80" y="104"/>
                    </a:lnTo>
                    <a:lnTo>
                      <a:pt x="84" y="103"/>
                    </a:lnTo>
                    <a:lnTo>
                      <a:pt x="86" y="101"/>
                    </a:lnTo>
                    <a:lnTo>
                      <a:pt x="88" y="99"/>
                    </a:lnTo>
                    <a:lnTo>
                      <a:pt x="89" y="97"/>
                    </a:lnTo>
                    <a:lnTo>
                      <a:pt x="90" y="94"/>
                    </a:lnTo>
                    <a:lnTo>
                      <a:pt x="90" y="91"/>
                    </a:lnTo>
                    <a:lnTo>
                      <a:pt x="90" y="15"/>
                    </a:lnTo>
                    <a:lnTo>
                      <a:pt x="90" y="12"/>
                    </a:lnTo>
                    <a:lnTo>
                      <a:pt x="89" y="10"/>
                    </a:lnTo>
                    <a:lnTo>
                      <a:pt x="88" y="7"/>
                    </a:lnTo>
                    <a:lnTo>
                      <a:pt x="86" y="5"/>
                    </a:lnTo>
                    <a:lnTo>
                      <a:pt x="84" y="4"/>
                    </a:lnTo>
                    <a:lnTo>
                      <a:pt x="80" y="2"/>
                    </a:lnTo>
                    <a:lnTo>
                      <a:pt x="78" y="2"/>
                    </a:lnTo>
                    <a:lnTo>
                      <a:pt x="75" y="0"/>
                    </a:lnTo>
                    <a:lnTo>
                      <a:pt x="7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468">
                <a:extLst>
                  <a:ext uri="{FF2B5EF4-FFF2-40B4-BE49-F238E27FC236}">
                    <a16:creationId xmlns:a16="http://schemas.microsoft.com/office/drawing/2014/main" id="{7FA53CFE-BD1E-812C-33CF-A3ABAF0141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1350" y="1598613"/>
                <a:ext cx="28575" cy="33338"/>
              </a:xfrm>
              <a:custGeom>
                <a:avLst/>
                <a:gdLst>
                  <a:gd name="T0" fmla="*/ 15 w 90"/>
                  <a:gd name="T1" fmla="*/ 0 h 106"/>
                  <a:gd name="T2" fmla="*/ 11 w 90"/>
                  <a:gd name="T3" fmla="*/ 0 h 106"/>
                  <a:gd name="T4" fmla="*/ 9 w 90"/>
                  <a:gd name="T5" fmla="*/ 2 h 106"/>
                  <a:gd name="T6" fmla="*/ 6 w 90"/>
                  <a:gd name="T7" fmla="*/ 4 h 106"/>
                  <a:gd name="T8" fmla="*/ 4 w 90"/>
                  <a:gd name="T9" fmla="*/ 5 h 106"/>
                  <a:gd name="T10" fmla="*/ 3 w 90"/>
                  <a:gd name="T11" fmla="*/ 7 h 106"/>
                  <a:gd name="T12" fmla="*/ 1 w 90"/>
                  <a:gd name="T13" fmla="*/ 10 h 106"/>
                  <a:gd name="T14" fmla="*/ 0 w 90"/>
                  <a:gd name="T15" fmla="*/ 12 h 106"/>
                  <a:gd name="T16" fmla="*/ 0 w 90"/>
                  <a:gd name="T17" fmla="*/ 15 h 106"/>
                  <a:gd name="T18" fmla="*/ 0 w 90"/>
                  <a:gd name="T19" fmla="*/ 91 h 106"/>
                  <a:gd name="T20" fmla="*/ 0 w 90"/>
                  <a:gd name="T21" fmla="*/ 94 h 106"/>
                  <a:gd name="T22" fmla="*/ 1 w 90"/>
                  <a:gd name="T23" fmla="*/ 97 h 106"/>
                  <a:gd name="T24" fmla="*/ 3 w 90"/>
                  <a:gd name="T25" fmla="*/ 99 h 106"/>
                  <a:gd name="T26" fmla="*/ 4 w 90"/>
                  <a:gd name="T27" fmla="*/ 101 h 106"/>
                  <a:gd name="T28" fmla="*/ 6 w 90"/>
                  <a:gd name="T29" fmla="*/ 103 h 106"/>
                  <a:gd name="T30" fmla="*/ 9 w 90"/>
                  <a:gd name="T31" fmla="*/ 104 h 106"/>
                  <a:gd name="T32" fmla="*/ 11 w 90"/>
                  <a:gd name="T33" fmla="*/ 106 h 106"/>
                  <a:gd name="T34" fmla="*/ 15 w 90"/>
                  <a:gd name="T35" fmla="*/ 106 h 106"/>
                  <a:gd name="T36" fmla="*/ 90 w 90"/>
                  <a:gd name="T37" fmla="*/ 106 h 106"/>
                  <a:gd name="T38" fmla="*/ 90 w 90"/>
                  <a:gd name="T39" fmla="*/ 0 h 106"/>
                  <a:gd name="T40" fmla="*/ 75 w 90"/>
                  <a:gd name="T41" fmla="*/ 0 h 106"/>
                  <a:gd name="T42" fmla="*/ 15 w 90"/>
                  <a:gd name="T43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0" h="106">
                    <a:moveTo>
                      <a:pt x="15" y="0"/>
                    </a:moveTo>
                    <a:lnTo>
                      <a:pt x="11" y="0"/>
                    </a:lnTo>
                    <a:lnTo>
                      <a:pt x="9" y="2"/>
                    </a:lnTo>
                    <a:lnTo>
                      <a:pt x="6" y="4"/>
                    </a:lnTo>
                    <a:lnTo>
                      <a:pt x="4" y="5"/>
                    </a:lnTo>
                    <a:lnTo>
                      <a:pt x="3" y="7"/>
                    </a:lnTo>
                    <a:lnTo>
                      <a:pt x="1" y="10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91"/>
                    </a:lnTo>
                    <a:lnTo>
                      <a:pt x="0" y="94"/>
                    </a:lnTo>
                    <a:lnTo>
                      <a:pt x="1" y="97"/>
                    </a:lnTo>
                    <a:lnTo>
                      <a:pt x="3" y="99"/>
                    </a:lnTo>
                    <a:lnTo>
                      <a:pt x="4" y="101"/>
                    </a:lnTo>
                    <a:lnTo>
                      <a:pt x="6" y="103"/>
                    </a:lnTo>
                    <a:lnTo>
                      <a:pt x="9" y="104"/>
                    </a:lnTo>
                    <a:lnTo>
                      <a:pt x="11" y="106"/>
                    </a:lnTo>
                    <a:lnTo>
                      <a:pt x="15" y="106"/>
                    </a:lnTo>
                    <a:lnTo>
                      <a:pt x="90" y="106"/>
                    </a:lnTo>
                    <a:lnTo>
                      <a:pt x="90" y="0"/>
                    </a:lnTo>
                    <a:lnTo>
                      <a:pt x="75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469">
                <a:extLst>
                  <a:ext uri="{FF2B5EF4-FFF2-40B4-BE49-F238E27FC236}">
                    <a16:creationId xmlns:a16="http://schemas.microsoft.com/office/drawing/2014/main" id="{A845981C-3813-26B5-64B0-B8B67EE7F2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9450" y="1522413"/>
                <a:ext cx="49213" cy="33338"/>
              </a:xfrm>
              <a:custGeom>
                <a:avLst/>
                <a:gdLst>
                  <a:gd name="T0" fmla="*/ 151 w 151"/>
                  <a:gd name="T1" fmla="*/ 105 h 105"/>
                  <a:gd name="T2" fmla="*/ 151 w 151"/>
                  <a:gd name="T3" fmla="*/ 0 h 105"/>
                  <a:gd name="T4" fmla="*/ 136 w 151"/>
                  <a:gd name="T5" fmla="*/ 0 h 105"/>
                  <a:gd name="T6" fmla="*/ 0 w 151"/>
                  <a:gd name="T7" fmla="*/ 0 h 105"/>
                  <a:gd name="T8" fmla="*/ 0 w 151"/>
                  <a:gd name="T9" fmla="*/ 105 h 105"/>
                  <a:gd name="T10" fmla="*/ 136 w 151"/>
                  <a:gd name="T11" fmla="*/ 105 h 105"/>
                  <a:gd name="T12" fmla="*/ 151 w 151"/>
                  <a:gd name="T13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151" y="105"/>
                    </a:moveTo>
                    <a:lnTo>
                      <a:pt x="151" y="0"/>
                    </a:lnTo>
                    <a:lnTo>
                      <a:pt x="136" y="0"/>
                    </a:lnTo>
                    <a:lnTo>
                      <a:pt x="0" y="0"/>
                    </a:lnTo>
                    <a:lnTo>
                      <a:pt x="0" y="105"/>
                    </a:lnTo>
                    <a:lnTo>
                      <a:pt x="136" y="105"/>
                    </a:lnTo>
                    <a:lnTo>
                      <a:pt x="151" y="1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470">
                <a:extLst>
                  <a:ext uri="{FF2B5EF4-FFF2-40B4-BE49-F238E27FC236}">
                    <a16:creationId xmlns:a16="http://schemas.microsoft.com/office/drawing/2014/main" id="{31A51916-336C-15E4-DC62-E44D99251F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1350" y="1522413"/>
                <a:ext cx="28575" cy="33338"/>
              </a:xfrm>
              <a:custGeom>
                <a:avLst/>
                <a:gdLst>
                  <a:gd name="T0" fmla="*/ 15 w 90"/>
                  <a:gd name="T1" fmla="*/ 0 h 105"/>
                  <a:gd name="T2" fmla="*/ 11 w 90"/>
                  <a:gd name="T3" fmla="*/ 0 h 105"/>
                  <a:gd name="T4" fmla="*/ 9 w 90"/>
                  <a:gd name="T5" fmla="*/ 1 h 105"/>
                  <a:gd name="T6" fmla="*/ 6 w 90"/>
                  <a:gd name="T7" fmla="*/ 2 h 105"/>
                  <a:gd name="T8" fmla="*/ 4 w 90"/>
                  <a:gd name="T9" fmla="*/ 4 h 105"/>
                  <a:gd name="T10" fmla="*/ 3 w 90"/>
                  <a:gd name="T11" fmla="*/ 7 h 105"/>
                  <a:gd name="T12" fmla="*/ 1 w 90"/>
                  <a:gd name="T13" fmla="*/ 9 h 105"/>
                  <a:gd name="T14" fmla="*/ 0 w 90"/>
                  <a:gd name="T15" fmla="*/ 12 h 105"/>
                  <a:gd name="T16" fmla="*/ 0 w 90"/>
                  <a:gd name="T17" fmla="*/ 15 h 105"/>
                  <a:gd name="T18" fmla="*/ 0 w 90"/>
                  <a:gd name="T19" fmla="*/ 90 h 105"/>
                  <a:gd name="T20" fmla="*/ 0 w 90"/>
                  <a:gd name="T21" fmla="*/ 93 h 105"/>
                  <a:gd name="T22" fmla="*/ 1 w 90"/>
                  <a:gd name="T23" fmla="*/ 96 h 105"/>
                  <a:gd name="T24" fmla="*/ 3 w 90"/>
                  <a:gd name="T25" fmla="*/ 99 h 105"/>
                  <a:gd name="T26" fmla="*/ 4 w 90"/>
                  <a:gd name="T27" fmla="*/ 101 h 105"/>
                  <a:gd name="T28" fmla="*/ 6 w 90"/>
                  <a:gd name="T29" fmla="*/ 102 h 105"/>
                  <a:gd name="T30" fmla="*/ 9 w 90"/>
                  <a:gd name="T31" fmla="*/ 104 h 105"/>
                  <a:gd name="T32" fmla="*/ 11 w 90"/>
                  <a:gd name="T33" fmla="*/ 105 h 105"/>
                  <a:gd name="T34" fmla="*/ 15 w 90"/>
                  <a:gd name="T35" fmla="*/ 105 h 105"/>
                  <a:gd name="T36" fmla="*/ 75 w 90"/>
                  <a:gd name="T37" fmla="*/ 105 h 105"/>
                  <a:gd name="T38" fmla="*/ 90 w 90"/>
                  <a:gd name="T39" fmla="*/ 105 h 105"/>
                  <a:gd name="T40" fmla="*/ 90 w 90"/>
                  <a:gd name="T41" fmla="*/ 0 h 105"/>
                  <a:gd name="T42" fmla="*/ 75 w 90"/>
                  <a:gd name="T43" fmla="*/ 0 h 105"/>
                  <a:gd name="T44" fmla="*/ 15 w 90"/>
                  <a:gd name="T4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0" h="105">
                    <a:moveTo>
                      <a:pt x="15" y="0"/>
                    </a:moveTo>
                    <a:lnTo>
                      <a:pt x="11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1" y="9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90"/>
                    </a:lnTo>
                    <a:lnTo>
                      <a:pt x="0" y="93"/>
                    </a:lnTo>
                    <a:lnTo>
                      <a:pt x="1" y="96"/>
                    </a:lnTo>
                    <a:lnTo>
                      <a:pt x="3" y="99"/>
                    </a:lnTo>
                    <a:lnTo>
                      <a:pt x="4" y="101"/>
                    </a:lnTo>
                    <a:lnTo>
                      <a:pt x="6" y="102"/>
                    </a:lnTo>
                    <a:lnTo>
                      <a:pt x="9" y="104"/>
                    </a:lnTo>
                    <a:lnTo>
                      <a:pt x="11" y="105"/>
                    </a:lnTo>
                    <a:lnTo>
                      <a:pt x="15" y="105"/>
                    </a:lnTo>
                    <a:lnTo>
                      <a:pt x="75" y="105"/>
                    </a:lnTo>
                    <a:lnTo>
                      <a:pt x="90" y="105"/>
                    </a:lnTo>
                    <a:lnTo>
                      <a:pt x="90" y="0"/>
                    </a:lnTo>
                    <a:lnTo>
                      <a:pt x="75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471">
                <a:extLst>
                  <a:ext uri="{FF2B5EF4-FFF2-40B4-BE49-F238E27FC236}">
                    <a16:creationId xmlns:a16="http://schemas.microsoft.com/office/drawing/2014/main" id="{C0B130E7-AB67-ABA6-FBD5-F33B1C6AA7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8188" y="1522413"/>
                <a:ext cx="28575" cy="33338"/>
              </a:xfrm>
              <a:custGeom>
                <a:avLst/>
                <a:gdLst>
                  <a:gd name="T0" fmla="*/ 75 w 90"/>
                  <a:gd name="T1" fmla="*/ 0 h 105"/>
                  <a:gd name="T2" fmla="*/ 0 w 90"/>
                  <a:gd name="T3" fmla="*/ 0 h 105"/>
                  <a:gd name="T4" fmla="*/ 0 w 90"/>
                  <a:gd name="T5" fmla="*/ 105 h 105"/>
                  <a:gd name="T6" fmla="*/ 75 w 90"/>
                  <a:gd name="T7" fmla="*/ 105 h 105"/>
                  <a:gd name="T8" fmla="*/ 78 w 90"/>
                  <a:gd name="T9" fmla="*/ 105 h 105"/>
                  <a:gd name="T10" fmla="*/ 80 w 90"/>
                  <a:gd name="T11" fmla="*/ 104 h 105"/>
                  <a:gd name="T12" fmla="*/ 84 w 90"/>
                  <a:gd name="T13" fmla="*/ 102 h 105"/>
                  <a:gd name="T14" fmla="*/ 86 w 90"/>
                  <a:gd name="T15" fmla="*/ 101 h 105"/>
                  <a:gd name="T16" fmla="*/ 88 w 90"/>
                  <a:gd name="T17" fmla="*/ 99 h 105"/>
                  <a:gd name="T18" fmla="*/ 89 w 90"/>
                  <a:gd name="T19" fmla="*/ 96 h 105"/>
                  <a:gd name="T20" fmla="*/ 90 w 90"/>
                  <a:gd name="T21" fmla="*/ 93 h 105"/>
                  <a:gd name="T22" fmla="*/ 90 w 90"/>
                  <a:gd name="T23" fmla="*/ 90 h 105"/>
                  <a:gd name="T24" fmla="*/ 90 w 90"/>
                  <a:gd name="T25" fmla="*/ 15 h 105"/>
                  <a:gd name="T26" fmla="*/ 90 w 90"/>
                  <a:gd name="T27" fmla="*/ 12 h 105"/>
                  <a:gd name="T28" fmla="*/ 89 w 90"/>
                  <a:gd name="T29" fmla="*/ 9 h 105"/>
                  <a:gd name="T30" fmla="*/ 88 w 90"/>
                  <a:gd name="T31" fmla="*/ 7 h 105"/>
                  <a:gd name="T32" fmla="*/ 86 w 90"/>
                  <a:gd name="T33" fmla="*/ 4 h 105"/>
                  <a:gd name="T34" fmla="*/ 84 w 90"/>
                  <a:gd name="T35" fmla="*/ 2 h 105"/>
                  <a:gd name="T36" fmla="*/ 80 w 90"/>
                  <a:gd name="T37" fmla="*/ 1 h 105"/>
                  <a:gd name="T38" fmla="*/ 78 w 90"/>
                  <a:gd name="T39" fmla="*/ 0 h 105"/>
                  <a:gd name="T40" fmla="*/ 75 w 90"/>
                  <a:gd name="T4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0" h="105">
                    <a:moveTo>
                      <a:pt x="75" y="0"/>
                    </a:moveTo>
                    <a:lnTo>
                      <a:pt x="0" y="0"/>
                    </a:lnTo>
                    <a:lnTo>
                      <a:pt x="0" y="105"/>
                    </a:lnTo>
                    <a:lnTo>
                      <a:pt x="75" y="105"/>
                    </a:lnTo>
                    <a:lnTo>
                      <a:pt x="78" y="105"/>
                    </a:lnTo>
                    <a:lnTo>
                      <a:pt x="80" y="104"/>
                    </a:lnTo>
                    <a:lnTo>
                      <a:pt x="84" y="102"/>
                    </a:lnTo>
                    <a:lnTo>
                      <a:pt x="86" y="101"/>
                    </a:lnTo>
                    <a:lnTo>
                      <a:pt x="88" y="99"/>
                    </a:lnTo>
                    <a:lnTo>
                      <a:pt x="89" y="96"/>
                    </a:lnTo>
                    <a:lnTo>
                      <a:pt x="90" y="93"/>
                    </a:lnTo>
                    <a:lnTo>
                      <a:pt x="90" y="90"/>
                    </a:lnTo>
                    <a:lnTo>
                      <a:pt x="90" y="15"/>
                    </a:lnTo>
                    <a:lnTo>
                      <a:pt x="90" y="12"/>
                    </a:lnTo>
                    <a:lnTo>
                      <a:pt x="89" y="9"/>
                    </a:lnTo>
                    <a:lnTo>
                      <a:pt x="88" y="7"/>
                    </a:lnTo>
                    <a:lnTo>
                      <a:pt x="86" y="4"/>
                    </a:lnTo>
                    <a:lnTo>
                      <a:pt x="84" y="2"/>
                    </a:lnTo>
                    <a:lnTo>
                      <a:pt x="80" y="1"/>
                    </a:lnTo>
                    <a:lnTo>
                      <a:pt x="78" y="0"/>
                    </a:lnTo>
                    <a:lnTo>
                      <a:pt x="7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472">
                <a:extLst>
                  <a:ext uri="{FF2B5EF4-FFF2-40B4-BE49-F238E27FC236}">
                    <a16:creationId xmlns:a16="http://schemas.microsoft.com/office/drawing/2014/main" id="{F7238B99-C64A-3A62-0B80-39967510F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0875" y="1446213"/>
                <a:ext cx="28575" cy="33338"/>
              </a:xfrm>
              <a:custGeom>
                <a:avLst/>
                <a:gdLst>
                  <a:gd name="T0" fmla="*/ 90 w 90"/>
                  <a:gd name="T1" fmla="*/ 0 h 105"/>
                  <a:gd name="T2" fmla="*/ 15 w 90"/>
                  <a:gd name="T3" fmla="*/ 0 h 105"/>
                  <a:gd name="T4" fmla="*/ 11 w 90"/>
                  <a:gd name="T5" fmla="*/ 0 h 105"/>
                  <a:gd name="T6" fmla="*/ 9 w 90"/>
                  <a:gd name="T7" fmla="*/ 1 h 105"/>
                  <a:gd name="T8" fmla="*/ 6 w 90"/>
                  <a:gd name="T9" fmla="*/ 2 h 105"/>
                  <a:gd name="T10" fmla="*/ 4 w 90"/>
                  <a:gd name="T11" fmla="*/ 4 h 105"/>
                  <a:gd name="T12" fmla="*/ 3 w 90"/>
                  <a:gd name="T13" fmla="*/ 6 h 105"/>
                  <a:gd name="T14" fmla="*/ 1 w 90"/>
                  <a:gd name="T15" fmla="*/ 9 h 105"/>
                  <a:gd name="T16" fmla="*/ 0 w 90"/>
                  <a:gd name="T17" fmla="*/ 12 h 105"/>
                  <a:gd name="T18" fmla="*/ 0 w 90"/>
                  <a:gd name="T19" fmla="*/ 15 h 105"/>
                  <a:gd name="T20" fmla="*/ 0 w 90"/>
                  <a:gd name="T21" fmla="*/ 90 h 105"/>
                  <a:gd name="T22" fmla="*/ 0 w 90"/>
                  <a:gd name="T23" fmla="*/ 93 h 105"/>
                  <a:gd name="T24" fmla="*/ 1 w 90"/>
                  <a:gd name="T25" fmla="*/ 96 h 105"/>
                  <a:gd name="T26" fmla="*/ 3 w 90"/>
                  <a:gd name="T27" fmla="*/ 99 h 105"/>
                  <a:gd name="T28" fmla="*/ 4 w 90"/>
                  <a:gd name="T29" fmla="*/ 101 h 105"/>
                  <a:gd name="T30" fmla="*/ 6 w 90"/>
                  <a:gd name="T31" fmla="*/ 103 h 105"/>
                  <a:gd name="T32" fmla="*/ 9 w 90"/>
                  <a:gd name="T33" fmla="*/ 104 h 105"/>
                  <a:gd name="T34" fmla="*/ 11 w 90"/>
                  <a:gd name="T35" fmla="*/ 105 h 105"/>
                  <a:gd name="T36" fmla="*/ 15 w 90"/>
                  <a:gd name="T37" fmla="*/ 105 h 105"/>
                  <a:gd name="T38" fmla="*/ 45 w 90"/>
                  <a:gd name="T39" fmla="*/ 105 h 105"/>
                  <a:gd name="T40" fmla="*/ 90 w 90"/>
                  <a:gd name="T41" fmla="*/ 105 h 105"/>
                  <a:gd name="T42" fmla="*/ 90 w 90"/>
                  <a:gd name="T43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0" h="105">
                    <a:moveTo>
                      <a:pt x="90" y="0"/>
                    </a:moveTo>
                    <a:lnTo>
                      <a:pt x="15" y="0"/>
                    </a:lnTo>
                    <a:lnTo>
                      <a:pt x="11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3" y="6"/>
                    </a:lnTo>
                    <a:lnTo>
                      <a:pt x="1" y="9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90"/>
                    </a:lnTo>
                    <a:lnTo>
                      <a:pt x="0" y="93"/>
                    </a:lnTo>
                    <a:lnTo>
                      <a:pt x="1" y="96"/>
                    </a:lnTo>
                    <a:lnTo>
                      <a:pt x="3" y="99"/>
                    </a:lnTo>
                    <a:lnTo>
                      <a:pt x="4" y="101"/>
                    </a:lnTo>
                    <a:lnTo>
                      <a:pt x="6" y="103"/>
                    </a:lnTo>
                    <a:lnTo>
                      <a:pt x="9" y="104"/>
                    </a:lnTo>
                    <a:lnTo>
                      <a:pt x="11" y="105"/>
                    </a:lnTo>
                    <a:lnTo>
                      <a:pt x="15" y="105"/>
                    </a:lnTo>
                    <a:lnTo>
                      <a:pt x="45" y="105"/>
                    </a:lnTo>
                    <a:lnTo>
                      <a:pt x="90" y="105"/>
                    </a:lnTo>
                    <a:lnTo>
                      <a:pt x="9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473">
                <a:extLst>
                  <a:ext uri="{FF2B5EF4-FFF2-40B4-BE49-F238E27FC236}">
                    <a16:creationId xmlns:a16="http://schemas.microsoft.com/office/drawing/2014/main" id="{580059B8-611F-8F60-BA44-D44CD93E46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28975" y="1446213"/>
                <a:ext cx="49213" cy="33338"/>
              </a:xfrm>
              <a:custGeom>
                <a:avLst/>
                <a:gdLst>
                  <a:gd name="T0" fmla="*/ 151 w 151"/>
                  <a:gd name="T1" fmla="*/ 0 h 105"/>
                  <a:gd name="T2" fmla="*/ 46 w 151"/>
                  <a:gd name="T3" fmla="*/ 0 h 105"/>
                  <a:gd name="T4" fmla="*/ 0 w 151"/>
                  <a:gd name="T5" fmla="*/ 0 h 105"/>
                  <a:gd name="T6" fmla="*/ 0 w 151"/>
                  <a:gd name="T7" fmla="*/ 105 h 105"/>
                  <a:gd name="T8" fmla="*/ 106 w 151"/>
                  <a:gd name="T9" fmla="*/ 105 h 105"/>
                  <a:gd name="T10" fmla="*/ 151 w 151"/>
                  <a:gd name="T11" fmla="*/ 105 h 105"/>
                  <a:gd name="T12" fmla="*/ 151 w 151"/>
                  <a:gd name="T13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151" y="0"/>
                    </a:moveTo>
                    <a:lnTo>
                      <a:pt x="46" y="0"/>
                    </a:lnTo>
                    <a:lnTo>
                      <a:pt x="0" y="0"/>
                    </a:lnTo>
                    <a:lnTo>
                      <a:pt x="0" y="105"/>
                    </a:lnTo>
                    <a:lnTo>
                      <a:pt x="106" y="105"/>
                    </a:lnTo>
                    <a:lnTo>
                      <a:pt x="151" y="105"/>
                    </a:lnTo>
                    <a:lnTo>
                      <a:pt x="15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474">
                <a:extLst>
                  <a:ext uri="{FF2B5EF4-FFF2-40B4-BE49-F238E27FC236}">
                    <a16:creationId xmlns:a16="http://schemas.microsoft.com/office/drawing/2014/main" id="{702B2297-C7B7-22D0-5551-C4F712F76B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7713" y="1446213"/>
                <a:ext cx="28575" cy="33338"/>
              </a:xfrm>
              <a:custGeom>
                <a:avLst/>
                <a:gdLst>
                  <a:gd name="T0" fmla="*/ 90 w 90"/>
                  <a:gd name="T1" fmla="*/ 15 h 105"/>
                  <a:gd name="T2" fmla="*/ 90 w 90"/>
                  <a:gd name="T3" fmla="*/ 12 h 105"/>
                  <a:gd name="T4" fmla="*/ 89 w 90"/>
                  <a:gd name="T5" fmla="*/ 9 h 105"/>
                  <a:gd name="T6" fmla="*/ 88 w 90"/>
                  <a:gd name="T7" fmla="*/ 6 h 105"/>
                  <a:gd name="T8" fmla="*/ 86 w 90"/>
                  <a:gd name="T9" fmla="*/ 4 h 105"/>
                  <a:gd name="T10" fmla="*/ 84 w 90"/>
                  <a:gd name="T11" fmla="*/ 2 h 105"/>
                  <a:gd name="T12" fmla="*/ 81 w 90"/>
                  <a:gd name="T13" fmla="*/ 1 h 105"/>
                  <a:gd name="T14" fmla="*/ 78 w 90"/>
                  <a:gd name="T15" fmla="*/ 0 h 105"/>
                  <a:gd name="T16" fmla="*/ 75 w 90"/>
                  <a:gd name="T17" fmla="*/ 0 h 105"/>
                  <a:gd name="T18" fmla="*/ 45 w 90"/>
                  <a:gd name="T19" fmla="*/ 0 h 105"/>
                  <a:gd name="T20" fmla="*/ 0 w 90"/>
                  <a:gd name="T21" fmla="*/ 0 h 105"/>
                  <a:gd name="T22" fmla="*/ 0 w 90"/>
                  <a:gd name="T23" fmla="*/ 105 h 105"/>
                  <a:gd name="T24" fmla="*/ 75 w 90"/>
                  <a:gd name="T25" fmla="*/ 105 h 105"/>
                  <a:gd name="T26" fmla="*/ 78 w 90"/>
                  <a:gd name="T27" fmla="*/ 105 h 105"/>
                  <a:gd name="T28" fmla="*/ 81 w 90"/>
                  <a:gd name="T29" fmla="*/ 104 h 105"/>
                  <a:gd name="T30" fmla="*/ 84 w 90"/>
                  <a:gd name="T31" fmla="*/ 103 h 105"/>
                  <a:gd name="T32" fmla="*/ 86 w 90"/>
                  <a:gd name="T33" fmla="*/ 101 h 105"/>
                  <a:gd name="T34" fmla="*/ 88 w 90"/>
                  <a:gd name="T35" fmla="*/ 99 h 105"/>
                  <a:gd name="T36" fmla="*/ 89 w 90"/>
                  <a:gd name="T37" fmla="*/ 96 h 105"/>
                  <a:gd name="T38" fmla="*/ 90 w 90"/>
                  <a:gd name="T39" fmla="*/ 93 h 105"/>
                  <a:gd name="T40" fmla="*/ 90 w 90"/>
                  <a:gd name="T41" fmla="*/ 90 h 105"/>
                  <a:gd name="T42" fmla="*/ 90 w 90"/>
                  <a:gd name="T43" fmla="*/ 1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0" h="105">
                    <a:moveTo>
                      <a:pt x="90" y="15"/>
                    </a:moveTo>
                    <a:lnTo>
                      <a:pt x="90" y="12"/>
                    </a:lnTo>
                    <a:lnTo>
                      <a:pt x="89" y="9"/>
                    </a:lnTo>
                    <a:lnTo>
                      <a:pt x="88" y="6"/>
                    </a:lnTo>
                    <a:lnTo>
                      <a:pt x="86" y="4"/>
                    </a:lnTo>
                    <a:lnTo>
                      <a:pt x="84" y="2"/>
                    </a:lnTo>
                    <a:lnTo>
                      <a:pt x="81" y="1"/>
                    </a:lnTo>
                    <a:lnTo>
                      <a:pt x="78" y="0"/>
                    </a:lnTo>
                    <a:lnTo>
                      <a:pt x="75" y="0"/>
                    </a:lnTo>
                    <a:lnTo>
                      <a:pt x="45" y="0"/>
                    </a:lnTo>
                    <a:lnTo>
                      <a:pt x="0" y="0"/>
                    </a:lnTo>
                    <a:lnTo>
                      <a:pt x="0" y="105"/>
                    </a:lnTo>
                    <a:lnTo>
                      <a:pt x="75" y="105"/>
                    </a:lnTo>
                    <a:lnTo>
                      <a:pt x="78" y="105"/>
                    </a:lnTo>
                    <a:lnTo>
                      <a:pt x="81" y="104"/>
                    </a:lnTo>
                    <a:lnTo>
                      <a:pt x="84" y="103"/>
                    </a:lnTo>
                    <a:lnTo>
                      <a:pt x="86" y="101"/>
                    </a:lnTo>
                    <a:lnTo>
                      <a:pt x="88" y="99"/>
                    </a:lnTo>
                    <a:lnTo>
                      <a:pt x="89" y="96"/>
                    </a:lnTo>
                    <a:lnTo>
                      <a:pt x="90" y="93"/>
                    </a:lnTo>
                    <a:lnTo>
                      <a:pt x="90" y="90"/>
                    </a:lnTo>
                    <a:lnTo>
                      <a:pt x="9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475">
                <a:extLst>
                  <a:ext uri="{FF2B5EF4-FFF2-40B4-BE49-F238E27FC236}">
                    <a16:creationId xmlns:a16="http://schemas.microsoft.com/office/drawing/2014/main" id="{DADC2C4E-64B3-F9F5-03A3-FABCA4B350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9925" y="1408113"/>
                <a:ext cx="30163" cy="33338"/>
              </a:xfrm>
              <a:custGeom>
                <a:avLst/>
                <a:gdLst>
                  <a:gd name="T0" fmla="*/ 0 w 91"/>
                  <a:gd name="T1" fmla="*/ 90 h 105"/>
                  <a:gd name="T2" fmla="*/ 1 w 91"/>
                  <a:gd name="T3" fmla="*/ 93 h 105"/>
                  <a:gd name="T4" fmla="*/ 1 w 91"/>
                  <a:gd name="T5" fmla="*/ 95 h 105"/>
                  <a:gd name="T6" fmla="*/ 3 w 91"/>
                  <a:gd name="T7" fmla="*/ 98 h 105"/>
                  <a:gd name="T8" fmla="*/ 4 w 91"/>
                  <a:gd name="T9" fmla="*/ 101 h 105"/>
                  <a:gd name="T10" fmla="*/ 7 w 91"/>
                  <a:gd name="T11" fmla="*/ 103 h 105"/>
                  <a:gd name="T12" fmla="*/ 9 w 91"/>
                  <a:gd name="T13" fmla="*/ 104 h 105"/>
                  <a:gd name="T14" fmla="*/ 13 w 91"/>
                  <a:gd name="T15" fmla="*/ 105 h 105"/>
                  <a:gd name="T16" fmla="*/ 15 w 91"/>
                  <a:gd name="T17" fmla="*/ 105 h 105"/>
                  <a:gd name="T18" fmla="*/ 45 w 91"/>
                  <a:gd name="T19" fmla="*/ 105 h 105"/>
                  <a:gd name="T20" fmla="*/ 91 w 91"/>
                  <a:gd name="T21" fmla="*/ 105 h 105"/>
                  <a:gd name="T22" fmla="*/ 91 w 91"/>
                  <a:gd name="T23" fmla="*/ 0 h 105"/>
                  <a:gd name="T24" fmla="*/ 15 w 91"/>
                  <a:gd name="T25" fmla="*/ 0 h 105"/>
                  <a:gd name="T26" fmla="*/ 13 w 91"/>
                  <a:gd name="T27" fmla="*/ 0 h 105"/>
                  <a:gd name="T28" fmla="*/ 9 w 91"/>
                  <a:gd name="T29" fmla="*/ 1 h 105"/>
                  <a:gd name="T30" fmla="*/ 7 w 91"/>
                  <a:gd name="T31" fmla="*/ 2 h 105"/>
                  <a:gd name="T32" fmla="*/ 4 w 91"/>
                  <a:gd name="T33" fmla="*/ 4 h 105"/>
                  <a:gd name="T34" fmla="*/ 3 w 91"/>
                  <a:gd name="T35" fmla="*/ 6 h 105"/>
                  <a:gd name="T36" fmla="*/ 1 w 91"/>
                  <a:gd name="T37" fmla="*/ 8 h 105"/>
                  <a:gd name="T38" fmla="*/ 1 w 91"/>
                  <a:gd name="T39" fmla="*/ 11 h 105"/>
                  <a:gd name="T40" fmla="*/ 0 w 91"/>
                  <a:gd name="T41" fmla="*/ 15 h 105"/>
                  <a:gd name="T42" fmla="*/ 0 w 91"/>
                  <a:gd name="T43" fmla="*/ 9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105">
                    <a:moveTo>
                      <a:pt x="0" y="90"/>
                    </a:moveTo>
                    <a:lnTo>
                      <a:pt x="1" y="93"/>
                    </a:lnTo>
                    <a:lnTo>
                      <a:pt x="1" y="95"/>
                    </a:lnTo>
                    <a:lnTo>
                      <a:pt x="3" y="98"/>
                    </a:lnTo>
                    <a:lnTo>
                      <a:pt x="4" y="101"/>
                    </a:lnTo>
                    <a:lnTo>
                      <a:pt x="7" y="103"/>
                    </a:lnTo>
                    <a:lnTo>
                      <a:pt x="9" y="104"/>
                    </a:lnTo>
                    <a:lnTo>
                      <a:pt x="13" y="105"/>
                    </a:lnTo>
                    <a:lnTo>
                      <a:pt x="15" y="105"/>
                    </a:lnTo>
                    <a:lnTo>
                      <a:pt x="45" y="105"/>
                    </a:lnTo>
                    <a:lnTo>
                      <a:pt x="91" y="105"/>
                    </a:lnTo>
                    <a:lnTo>
                      <a:pt x="91" y="0"/>
                    </a:lnTo>
                    <a:lnTo>
                      <a:pt x="15" y="0"/>
                    </a:lnTo>
                    <a:lnTo>
                      <a:pt x="13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4" y="4"/>
                    </a:lnTo>
                    <a:lnTo>
                      <a:pt x="3" y="6"/>
                    </a:lnTo>
                    <a:lnTo>
                      <a:pt x="1" y="8"/>
                    </a:lnTo>
                    <a:lnTo>
                      <a:pt x="1" y="11"/>
                    </a:lnTo>
                    <a:lnTo>
                      <a:pt x="0" y="15"/>
                    </a:lnTo>
                    <a:lnTo>
                      <a:pt x="0" y="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476">
                <a:extLst>
                  <a:ext uri="{FF2B5EF4-FFF2-40B4-BE49-F238E27FC236}">
                    <a16:creationId xmlns:a16="http://schemas.microsoft.com/office/drawing/2014/main" id="{310D8E47-EC21-6B73-C5D5-5397A28C24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9613" y="1408113"/>
                <a:ext cx="47625" cy="33338"/>
              </a:xfrm>
              <a:custGeom>
                <a:avLst/>
                <a:gdLst>
                  <a:gd name="T0" fmla="*/ 0 w 150"/>
                  <a:gd name="T1" fmla="*/ 105 h 105"/>
                  <a:gd name="T2" fmla="*/ 105 w 150"/>
                  <a:gd name="T3" fmla="*/ 105 h 105"/>
                  <a:gd name="T4" fmla="*/ 150 w 150"/>
                  <a:gd name="T5" fmla="*/ 105 h 105"/>
                  <a:gd name="T6" fmla="*/ 150 w 150"/>
                  <a:gd name="T7" fmla="*/ 0 h 105"/>
                  <a:gd name="T8" fmla="*/ 75 w 150"/>
                  <a:gd name="T9" fmla="*/ 0 h 105"/>
                  <a:gd name="T10" fmla="*/ 0 w 150"/>
                  <a:gd name="T11" fmla="*/ 0 h 105"/>
                  <a:gd name="T12" fmla="*/ 0 w 150"/>
                  <a:gd name="T13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105">
                    <a:moveTo>
                      <a:pt x="0" y="105"/>
                    </a:moveTo>
                    <a:lnTo>
                      <a:pt x="105" y="105"/>
                    </a:lnTo>
                    <a:lnTo>
                      <a:pt x="150" y="105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478">
                <a:extLst>
                  <a:ext uri="{FF2B5EF4-FFF2-40B4-BE49-F238E27FC236}">
                    <a16:creationId xmlns:a16="http://schemas.microsoft.com/office/drawing/2014/main" id="{B1F22253-F4B9-9582-B958-C7341AA1A7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6763" y="1408113"/>
                <a:ext cx="28575" cy="33338"/>
              </a:xfrm>
              <a:custGeom>
                <a:avLst/>
                <a:gdLst>
                  <a:gd name="T0" fmla="*/ 0 w 90"/>
                  <a:gd name="T1" fmla="*/ 105 h 105"/>
                  <a:gd name="T2" fmla="*/ 75 w 90"/>
                  <a:gd name="T3" fmla="*/ 105 h 105"/>
                  <a:gd name="T4" fmla="*/ 78 w 90"/>
                  <a:gd name="T5" fmla="*/ 105 h 105"/>
                  <a:gd name="T6" fmla="*/ 82 w 90"/>
                  <a:gd name="T7" fmla="*/ 104 h 105"/>
                  <a:gd name="T8" fmla="*/ 84 w 90"/>
                  <a:gd name="T9" fmla="*/ 103 h 105"/>
                  <a:gd name="T10" fmla="*/ 86 w 90"/>
                  <a:gd name="T11" fmla="*/ 101 h 105"/>
                  <a:gd name="T12" fmla="*/ 88 w 90"/>
                  <a:gd name="T13" fmla="*/ 98 h 105"/>
                  <a:gd name="T14" fmla="*/ 89 w 90"/>
                  <a:gd name="T15" fmla="*/ 95 h 105"/>
                  <a:gd name="T16" fmla="*/ 90 w 90"/>
                  <a:gd name="T17" fmla="*/ 93 h 105"/>
                  <a:gd name="T18" fmla="*/ 90 w 90"/>
                  <a:gd name="T19" fmla="*/ 90 h 105"/>
                  <a:gd name="T20" fmla="*/ 90 w 90"/>
                  <a:gd name="T21" fmla="*/ 15 h 105"/>
                  <a:gd name="T22" fmla="*/ 90 w 90"/>
                  <a:gd name="T23" fmla="*/ 11 h 105"/>
                  <a:gd name="T24" fmla="*/ 89 w 90"/>
                  <a:gd name="T25" fmla="*/ 8 h 105"/>
                  <a:gd name="T26" fmla="*/ 88 w 90"/>
                  <a:gd name="T27" fmla="*/ 6 h 105"/>
                  <a:gd name="T28" fmla="*/ 86 w 90"/>
                  <a:gd name="T29" fmla="*/ 4 h 105"/>
                  <a:gd name="T30" fmla="*/ 84 w 90"/>
                  <a:gd name="T31" fmla="*/ 2 h 105"/>
                  <a:gd name="T32" fmla="*/ 82 w 90"/>
                  <a:gd name="T33" fmla="*/ 1 h 105"/>
                  <a:gd name="T34" fmla="*/ 78 w 90"/>
                  <a:gd name="T35" fmla="*/ 0 h 105"/>
                  <a:gd name="T36" fmla="*/ 75 w 90"/>
                  <a:gd name="T37" fmla="*/ 0 h 105"/>
                  <a:gd name="T38" fmla="*/ 0 w 90"/>
                  <a:gd name="T39" fmla="*/ 0 h 105"/>
                  <a:gd name="T40" fmla="*/ 0 w 90"/>
                  <a:gd name="T4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0" h="105">
                    <a:moveTo>
                      <a:pt x="0" y="105"/>
                    </a:moveTo>
                    <a:lnTo>
                      <a:pt x="75" y="105"/>
                    </a:lnTo>
                    <a:lnTo>
                      <a:pt x="78" y="105"/>
                    </a:lnTo>
                    <a:lnTo>
                      <a:pt x="82" y="104"/>
                    </a:lnTo>
                    <a:lnTo>
                      <a:pt x="84" y="103"/>
                    </a:lnTo>
                    <a:lnTo>
                      <a:pt x="86" y="101"/>
                    </a:lnTo>
                    <a:lnTo>
                      <a:pt x="88" y="98"/>
                    </a:lnTo>
                    <a:lnTo>
                      <a:pt x="89" y="95"/>
                    </a:lnTo>
                    <a:lnTo>
                      <a:pt x="90" y="93"/>
                    </a:lnTo>
                    <a:lnTo>
                      <a:pt x="90" y="90"/>
                    </a:lnTo>
                    <a:lnTo>
                      <a:pt x="90" y="15"/>
                    </a:lnTo>
                    <a:lnTo>
                      <a:pt x="90" y="11"/>
                    </a:lnTo>
                    <a:lnTo>
                      <a:pt x="89" y="8"/>
                    </a:lnTo>
                    <a:lnTo>
                      <a:pt x="88" y="6"/>
                    </a:lnTo>
                    <a:lnTo>
                      <a:pt x="86" y="4"/>
                    </a:lnTo>
                    <a:lnTo>
                      <a:pt x="84" y="2"/>
                    </a:lnTo>
                    <a:lnTo>
                      <a:pt x="82" y="1"/>
                    </a:lnTo>
                    <a:lnTo>
                      <a:pt x="78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479">
                <a:extLst>
                  <a:ext uri="{FF2B5EF4-FFF2-40B4-BE49-F238E27FC236}">
                    <a16:creationId xmlns:a16="http://schemas.microsoft.com/office/drawing/2014/main" id="{B3865008-6B0A-3E55-D11D-0DD4250C38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8663" y="1560513"/>
                <a:ext cx="28575" cy="33338"/>
              </a:xfrm>
              <a:custGeom>
                <a:avLst/>
                <a:gdLst>
                  <a:gd name="T0" fmla="*/ 90 w 90"/>
                  <a:gd name="T1" fmla="*/ 90 h 105"/>
                  <a:gd name="T2" fmla="*/ 90 w 90"/>
                  <a:gd name="T3" fmla="*/ 15 h 105"/>
                  <a:gd name="T4" fmla="*/ 90 w 90"/>
                  <a:gd name="T5" fmla="*/ 12 h 105"/>
                  <a:gd name="T6" fmla="*/ 89 w 90"/>
                  <a:gd name="T7" fmla="*/ 9 h 105"/>
                  <a:gd name="T8" fmla="*/ 88 w 90"/>
                  <a:gd name="T9" fmla="*/ 7 h 105"/>
                  <a:gd name="T10" fmla="*/ 86 w 90"/>
                  <a:gd name="T11" fmla="*/ 5 h 105"/>
                  <a:gd name="T12" fmla="*/ 84 w 90"/>
                  <a:gd name="T13" fmla="*/ 2 h 105"/>
                  <a:gd name="T14" fmla="*/ 80 w 90"/>
                  <a:gd name="T15" fmla="*/ 1 h 105"/>
                  <a:gd name="T16" fmla="*/ 78 w 90"/>
                  <a:gd name="T17" fmla="*/ 0 h 105"/>
                  <a:gd name="T18" fmla="*/ 75 w 90"/>
                  <a:gd name="T19" fmla="*/ 0 h 105"/>
                  <a:gd name="T20" fmla="*/ 15 w 90"/>
                  <a:gd name="T21" fmla="*/ 0 h 105"/>
                  <a:gd name="T22" fmla="*/ 0 w 90"/>
                  <a:gd name="T23" fmla="*/ 0 h 105"/>
                  <a:gd name="T24" fmla="*/ 0 w 90"/>
                  <a:gd name="T25" fmla="*/ 105 h 105"/>
                  <a:gd name="T26" fmla="*/ 15 w 90"/>
                  <a:gd name="T27" fmla="*/ 105 h 105"/>
                  <a:gd name="T28" fmla="*/ 75 w 90"/>
                  <a:gd name="T29" fmla="*/ 105 h 105"/>
                  <a:gd name="T30" fmla="*/ 78 w 90"/>
                  <a:gd name="T31" fmla="*/ 105 h 105"/>
                  <a:gd name="T32" fmla="*/ 80 w 90"/>
                  <a:gd name="T33" fmla="*/ 104 h 105"/>
                  <a:gd name="T34" fmla="*/ 84 w 90"/>
                  <a:gd name="T35" fmla="*/ 103 h 105"/>
                  <a:gd name="T36" fmla="*/ 86 w 90"/>
                  <a:gd name="T37" fmla="*/ 101 h 105"/>
                  <a:gd name="T38" fmla="*/ 88 w 90"/>
                  <a:gd name="T39" fmla="*/ 99 h 105"/>
                  <a:gd name="T40" fmla="*/ 89 w 90"/>
                  <a:gd name="T41" fmla="*/ 97 h 105"/>
                  <a:gd name="T42" fmla="*/ 90 w 90"/>
                  <a:gd name="T43" fmla="*/ 94 h 105"/>
                  <a:gd name="T44" fmla="*/ 90 w 90"/>
                  <a:gd name="T45" fmla="*/ 90 h 105"/>
                  <a:gd name="T46" fmla="*/ 90 w 90"/>
                  <a:gd name="T47" fmla="*/ 9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0" h="105">
                    <a:moveTo>
                      <a:pt x="90" y="90"/>
                    </a:moveTo>
                    <a:lnTo>
                      <a:pt x="90" y="15"/>
                    </a:lnTo>
                    <a:lnTo>
                      <a:pt x="90" y="12"/>
                    </a:lnTo>
                    <a:lnTo>
                      <a:pt x="89" y="9"/>
                    </a:lnTo>
                    <a:lnTo>
                      <a:pt x="88" y="7"/>
                    </a:lnTo>
                    <a:lnTo>
                      <a:pt x="86" y="5"/>
                    </a:lnTo>
                    <a:lnTo>
                      <a:pt x="84" y="2"/>
                    </a:lnTo>
                    <a:lnTo>
                      <a:pt x="80" y="1"/>
                    </a:lnTo>
                    <a:lnTo>
                      <a:pt x="78" y="0"/>
                    </a:lnTo>
                    <a:lnTo>
                      <a:pt x="75" y="0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0" y="105"/>
                    </a:lnTo>
                    <a:lnTo>
                      <a:pt x="15" y="105"/>
                    </a:lnTo>
                    <a:lnTo>
                      <a:pt x="75" y="105"/>
                    </a:lnTo>
                    <a:lnTo>
                      <a:pt x="78" y="105"/>
                    </a:lnTo>
                    <a:lnTo>
                      <a:pt x="80" y="104"/>
                    </a:lnTo>
                    <a:lnTo>
                      <a:pt x="84" y="103"/>
                    </a:lnTo>
                    <a:lnTo>
                      <a:pt x="86" y="101"/>
                    </a:lnTo>
                    <a:lnTo>
                      <a:pt x="88" y="99"/>
                    </a:lnTo>
                    <a:lnTo>
                      <a:pt x="89" y="97"/>
                    </a:lnTo>
                    <a:lnTo>
                      <a:pt x="90" y="94"/>
                    </a:lnTo>
                    <a:lnTo>
                      <a:pt x="90" y="90"/>
                    </a:lnTo>
                    <a:lnTo>
                      <a:pt x="90" y="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480">
                <a:extLst>
                  <a:ext uri="{FF2B5EF4-FFF2-40B4-BE49-F238E27FC236}">
                    <a16:creationId xmlns:a16="http://schemas.microsoft.com/office/drawing/2014/main" id="{56986D2B-25A6-DCFE-4C6B-2790FF76CB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9925" y="1560513"/>
                <a:ext cx="49213" cy="33338"/>
              </a:xfrm>
              <a:custGeom>
                <a:avLst/>
                <a:gdLst>
                  <a:gd name="T0" fmla="*/ 151 w 151"/>
                  <a:gd name="T1" fmla="*/ 0 h 105"/>
                  <a:gd name="T2" fmla="*/ 15 w 151"/>
                  <a:gd name="T3" fmla="*/ 0 h 105"/>
                  <a:gd name="T4" fmla="*/ 0 w 151"/>
                  <a:gd name="T5" fmla="*/ 0 h 105"/>
                  <a:gd name="T6" fmla="*/ 0 w 151"/>
                  <a:gd name="T7" fmla="*/ 105 h 105"/>
                  <a:gd name="T8" fmla="*/ 15 w 151"/>
                  <a:gd name="T9" fmla="*/ 105 h 105"/>
                  <a:gd name="T10" fmla="*/ 151 w 151"/>
                  <a:gd name="T11" fmla="*/ 105 h 105"/>
                  <a:gd name="T12" fmla="*/ 151 w 151"/>
                  <a:gd name="T13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5">
                    <a:moveTo>
                      <a:pt x="151" y="0"/>
                    </a:moveTo>
                    <a:lnTo>
                      <a:pt x="15" y="0"/>
                    </a:lnTo>
                    <a:lnTo>
                      <a:pt x="0" y="0"/>
                    </a:lnTo>
                    <a:lnTo>
                      <a:pt x="0" y="105"/>
                    </a:lnTo>
                    <a:lnTo>
                      <a:pt x="15" y="105"/>
                    </a:lnTo>
                    <a:lnTo>
                      <a:pt x="151" y="105"/>
                    </a:lnTo>
                    <a:lnTo>
                      <a:pt x="151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481">
                <a:extLst>
                  <a:ext uri="{FF2B5EF4-FFF2-40B4-BE49-F238E27FC236}">
                    <a16:creationId xmlns:a16="http://schemas.microsoft.com/office/drawing/2014/main" id="{20B32802-0E91-6250-88C5-4C993EC14D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1825" y="1560513"/>
                <a:ext cx="28575" cy="33338"/>
              </a:xfrm>
              <a:custGeom>
                <a:avLst/>
                <a:gdLst>
                  <a:gd name="T0" fmla="*/ 90 w 90"/>
                  <a:gd name="T1" fmla="*/ 0 h 105"/>
                  <a:gd name="T2" fmla="*/ 15 w 90"/>
                  <a:gd name="T3" fmla="*/ 0 h 105"/>
                  <a:gd name="T4" fmla="*/ 11 w 90"/>
                  <a:gd name="T5" fmla="*/ 0 h 105"/>
                  <a:gd name="T6" fmla="*/ 9 w 90"/>
                  <a:gd name="T7" fmla="*/ 1 h 105"/>
                  <a:gd name="T8" fmla="*/ 6 w 90"/>
                  <a:gd name="T9" fmla="*/ 2 h 105"/>
                  <a:gd name="T10" fmla="*/ 4 w 90"/>
                  <a:gd name="T11" fmla="*/ 5 h 105"/>
                  <a:gd name="T12" fmla="*/ 2 w 90"/>
                  <a:gd name="T13" fmla="*/ 7 h 105"/>
                  <a:gd name="T14" fmla="*/ 1 w 90"/>
                  <a:gd name="T15" fmla="*/ 10 h 105"/>
                  <a:gd name="T16" fmla="*/ 0 w 90"/>
                  <a:gd name="T17" fmla="*/ 12 h 105"/>
                  <a:gd name="T18" fmla="*/ 0 w 90"/>
                  <a:gd name="T19" fmla="*/ 15 h 105"/>
                  <a:gd name="T20" fmla="*/ 0 w 90"/>
                  <a:gd name="T21" fmla="*/ 90 h 105"/>
                  <a:gd name="T22" fmla="*/ 0 w 90"/>
                  <a:gd name="T23" fmla="*/ 94 h 105"/>
                  <a:gd name="T24" fmla="*/ 1 w 90"/>
                  <a:gd name="T25" fmla="*/ 97 h 105"/>
                  <a:gd name="T26" fmla="*/ 2 w 90"/>
                  <a:gd name="T27" fmla="*/ 99 h 105"/>
                  <a:gd name="T28" fmla="*/ 4 w 90"/>
                  <a:gd name="T29" fmla="*/ 101 h 105"/>
                  <a:gd name="T30" fmla="*/ 6 w 90"/>
                  <a:gd name="T31" fmla="*/ 103 h 105"/>
                  <a:gd name="T32" fmla="*/ 9 w 90"/>
                  <a:gd name="T33" fmla="*/ 104 h 105"/>
                  <a:gd name="T34" fmla="*/ 11 w 90"/>
                  <a:gd name="T35" fmla="*/ 105 h 105"/>
                  <a:gd name="T36" fmla="*/ 15 w 90"/>
                  <a:gd name="T37" fmla="*/ 105 h 105"/>
                  <a:gd name="T38" fmla="*/ 90 w 90"/>
                  <a:gd name="T39" fmla="*/ 105 h 105"/>
                  <a:gd name="T40" fmla="*/ 90 w 90"/>
                  <a:gd name="T4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0" h="105">
                    <a:moveTo>
                      <a:pt x="90" y="0"/>
                    </a:moveTo>
                    <a:lnTo>
                      <a:pt x="15" y="0"/>
                    </a:lnTo>
                    <a:lnTo>
                      <a:pt x="11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4" y="5"/>
                    </a:lnTo>
                    <a:lnTo>
                      <a:pt x="2" y="7"/>
                    </a:lnTo>
                    <a:lnTo>
                      <a:pt x="1" y="10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90"/>
                    </a:lnTo>
                    <a:lnTo>
                      <a:pt x="0" y="94"/>
                    </a:lnTo>
                    <a:lnTo>
                      <a:pt x="1" y="97"/>
                    </a:lnTo>
                    <a:lnTo>
                      <a:pt x="2" y="99"/>
                    </a:lnTo>
                    <a:lnTo>
                      <a:pt x="4" y="101"/>
                    </a:lnTo>
                    <a:lnTo>
                      <a:pt x="6" y="103"/>
                    </a:lnTo>
                    <a:lnTo>
                      <a:pt x="9" y="104"/>
                    </a:lnTo>
                    <a:lnTo>
                      <a:pt x="11" y="105"/>
                    </a:lnTo>
                    <a:lnTo>
                      <a:pt x="15" y="105"/>
                    </a:lnTo>
                    <a:lnTo>
                      <a:pt x="90" y="105"/>
                    </a:lnTo>
                    <a:lnTo>
                      <a:pt x="9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482">
                <a:extLst>
                  <a:ext uri="{FF2B5EF4-FFF2-40B4-BE49-F238E27FC236}">
                    <a16:creationId xmlns:a16="http://schemas.microsoft.com/office/drawing/2014/main" id="{4377133C-32D4-5A05-83C5-BBBA141C51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9925" y="1484313"/>
                <a:ext cx="49213" cy="33338"/>
              </a:xfrm>
              <a:custGeom>
                <a:avLst/>
                <a:gdLst>
                  <a:gd name="T0" fmla="*/ 151 w 151"/>
                  <a:gd name="T1" fmla="*/ 106 h 106"/>
                  <a:gd name="T2" fmla="*/ 151 w 151"/>
                  <a:gd name="T3" fmla="*/ 0 h 106"/>
                  <a:gd name="T4" fmla="*/ 45 w 151"/>
                  <a:gd name="T5" fmla="*/ 0 h 106"/>
                  <a:gd name="T6" fmla="*/ 0 w 151"/>
                  <a:gd name="T7" fmla="*/ 0 h 106"/>
                  <a:gd name="T8" fmla="*/ 0 w 151"/>
                  <a:gd name="T9" fmla="*/ 106 h 106"/>
                  <a:gd name="T10" fmla="*/ 15 w 151"/>
                  <a:gd name="T11" fmla="*/ 106 h 106"/>
                  <a:gd name="T12" fmla="*/ 151 w 151"/>
                  <a:gd name="T13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1" h="106">
                    <a:moveTo>
                      <a:pt x="151" y="106"/>
                    </a:moveTo>
                    <a:lnTo>
                      <a:pt x="151" y="0"/>
                    </a:lnTo>
                    <a:lnTo>
                      <a:pt x="45" y="0"/>
                    </a:lnTo>
                    <a:lnTo>
                      <a:pt x="0" y="0"/>
                    </a:lnTo>
                    <a:lnTo>
                      <a:pt x="0" y="106"/>
                    </a:lnTo>
                    <a:lnTo>
                      <a:pt x="15" y="106"/>
                    </a:lnTo>
                    <a:lnTo>
                      <a:pt x="151" y="1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483">
                <a:extLst>
                  <a:ext uri="{FF2B5EF4-FFF2-40B4-BE49-F238E27FC236}">
                    <a16:creationId xmlns:a16="http://schemas.microsoft.com/office/drawing/2014/main" id="{934D2D57-51FC-9859-6160-AE82DF47A7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8662" y="1484313"/>
                <a:ext cx="28575" cy="33338"/>
              </a:xfrm>
              <a:custGeom>
                <a:avLst/>
                <a:gdLst>
                  <a:gd name="T0" fmla="*/ 75 w 90"/>
                  <a:gd name="T1" fmla="*/ 106 h 106"/>
                  <a:gd name="T2" fmla="*/ 78 w 90"/>
                  <a:gd name="T3" fmla="*/ 105 h 106"/>
                  <a:gd name="T4" fmla="*/ 80 w 90"/>
                  <a:gd name="T5" fmla="*/ 104 h 106"/>
                  <a:gd name="T6" fmla="*/ 84 w 90"/>
                  <a:gd name="T7" fmla="*/ 103 h 106"/>
                  <a:gd name="T8" fmla="*/ 86 w 90"/>
                  <a:gd name="T9" fmla="*/ 101 h 106"/>
                  <a:gd name="T10" fmla="*/ 88 w 90"/>
                  <a:gd name="T11" fmla="*/ 99 h 106"/>
                  <a:gd name="T12" fmla="*/ 89 w 90"/>
                  <a:gd name="T13" fmla="*/ 96 h 106"/>
                  <a:gd name="T14" fmla="*/ 90 w 90"/>
                  <a:gd name="T15" fmla="*/ 93 h 106"/>
                  <a:gd name="T16" fmla="*/ 90 w 90"/>
                  <a:gd name="T17" fmla="*/ 91 h 106"/>
                  <a:gd name="T18" fmla="*/ 90 w 90"/>
                  <a:gd name="T19" fmla="*/ 15 h 106"/>
                  <a:gd name="T20" fmla="*/ 90 w 90"/>
                  <a:gd name="T21" fmla="*/ 13 h 106"/>
                  <a:gd name="T22" fmla="*/ 89 w 90"/>
                  <a:gd name="T23" fmla="*/ 10 h 106"/>
                  <a:gd name="T24" fmla="*/ 88 w 90"/>
                  <a:gd name="T25" fmla="*/ 7 h 106"/>
                  <a:gd name="T26" fmla="*/ 86 w 90"/>
                  <a:gd name="T27" fmla="*/ 4 h 106"/>
                  <a:gd name="T28" fmla="*/ 84 w 90"/>
                  <a:gd name="T29" fmla="*/ 3 h 106"/>
                  <a:gd name="T30" fmla="*/ 80 w 90"/>
                  <a:gd name="T31" fmla="*/ 1 h 106"/>
                  <a:gd name="T32" fmla="*/ 78 w 90"/>
                  <a:gd name="T33" fmla="*/ 1 h 106"/>
                  <a:gd name="T34" fmla="*/ 75 w 90"/>
                  <a:gd name="T35" fmla="*/ 0 h 106"/>
                  <a:gd name="T36" fmla="*/ 45 w 90"/>
                  <a:gd name="T37" fmla="*/ 0 h 106"/>
                  <a:gd name="T38" fmla="*/ 0 w 90"/>
                  <a:gd name="T39" fmla="*/ 0 h 106"/>
                  <a:gd name="T40" fmla="*/ 0 w 90"/>
                  <a:gd name="T41" fmla="*/ 106 h 106"/>
                  <a:gd name="T42" fmla="*/ 15 w 90"/>
                  <a:gd name="T43" fmla="*/ 106 h 106"/>
                  <a:gd name="T44" fmla="*/ 75 w 90"/>
                  <a:gd name="T45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0" h="106">
                    <a:moveTo>
                      <a:pt x="75" y="106"/>
                    </a:moveTo>
                    <a:lnTo>
                      <a:pt x="78" y="105"/>
                    </a:lnTo>
                    <a:lnTo>
                      <a:pt x="80" y="104"/>
                    </a:lnTo>
                    <a:lnTo>
                      <a:pt x="84" y="103"/>
                    </a:lnTo>
                    <a:lnTo>
                      <a:pt x="86" y="101"/>
                    </a:lnTo>
                    <a:lnTo>
                      <a:pt x="88" y="99"/>
                    </a:lnTo>
                    <a:lnTo>
                      <a:pt x="89" y="96"/>
                    </a:lnTo>
                    <a:lnTo>
                      <a:pt x="90" y="93"/>
                    </a:lnTo>
                    <a:lnTo>
                      <a:pt x="90" y="91"/>
                    </a:lnTo>
                    <a:lnTo>
                      <a:pt x="90" y="15"/>
                    </a:lnTo>
                    <a:lnTo>
                      <a:pt x="90" y="13"/>
                    </a:lnTo>
                    <a:lnTo>
                      <a:pt x="89" y="10"/>
                    </a:lnTo>
                    <a:lnTo>
                      <a:pt x="88" y="7"/>
                    </a:lnTo>
                    <a:lnTo>
                      <a:pt x="86" y="4"/>
                    </a:lnTo>
                    <a:lnTo>
                      <a:pt x="84" y="3"/>
                    </a:lnTo>
                    <a:lnTo>
                      <a:pt x="80" y="1"/>
                    </a:lnTo>
                    <a:lnTo>
                      <a:pt x="78" y="1"/>
                    </a:lnTo>
                    <a:lnTo>
                      <a:pt x="75" y="0"/>
                    </a:lnTo>
                    <a:lnTo>
                      <a:pt x="45" y="0"/>
                    </a:lnTo>
                    <a:lnTo>
                      <a:pt x="0" y="0"/>
                    </a:lnTo>
                    <a:lnTo>
                      <a:pt x="0" y="106"/>
                    </a:lnTo>
                    <a:lnTo>
                      <a:pt x="15" y="106"/>
                    </a:lnTo>
                    <a:lnTo>
                      <a:pt x="75" y="1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484">
                <a:extLst>
                  <a:ext uri="{FF2B5EF4-FFF2-40B4-BE49-F238E27FC236}">
                    <a16:creationId xmlns:a16="http://schemas.microsoft.com/office/drawing/2014/main" id="{CE8A4C07-2135-B0D6-4069-02835B7BC7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1825" y="1484313"/>
                <a:ext cx="28575" cy="33338"/>
              </a:xfrm>
              <a:custGeom>
                <a:avLst/>
                <a:gdLst>
                  <a:gd name="T0" fmla="*/ 15 w 90"/>
                  <a:gd name="T1" fmla="*/ 106 h 106"/>
                  <a:gd name="T2" fmla="*/ 90 w 90"/>
                  <a:gd name="T3" fmla="*/ 106 h 106"/>
                  <a:gd name="T4" fmla="*/ 90 w 90"/>
                  <a:gd name="T5" fmla="*/ 0 h 106"/>
                  <a:gd name="T6" fmla="*/ 15 w 90"/>
                  <a:gd name="T7" fmla="*/ 0 h 106"/>
                  <a:gd name="T8" fmla="*/ 11 w 90"/>
                  <a:gd name="T9" fmla="*/ 1 h 106"/>
                  <a:gd name="T10" fmla="*/ 9 w 90"/>
                  <a:gd name="T11" fmla="*/ 1 h 106"/>
                  <a:gd name="T12" fmla="*/ 6 w 90"/>
                  <a:gd name="T13" fmla="*/ 3 h 106"/>
                  <a:gd name="T14" fmla="*/ 4 w 90"/>
                  <a:gd name="T15" fmla="*/ 4 h 106"/>
                  <a:gd name="T16" fmla="*/ 2 w 90"/>
                  <a:gd name="T17" fmla="*/ 7 h 106"/>
                  <a:gd name="T18" fmla="*/ 1 w 90"/>
                  <a:gd name="T19" fmla="*/ 10 h 106"/>
                  <a:gd name="T20" fmla="*/ 0 w 90"/>
                  <a:gd name="T21" fmla="*/ 13 h 106"/>
                  <a:gd name="T22" fmla="*/ 0 w 90"/>
                  <a:gd name="T23" fmla="*/ 15 h 106"/>
                  <a:gd name="T24" fmla="*/ 0 w 90"/>
                  <a:gd name="T25" fmla="*/ 90 h 106"/>
                  <a:gd name="T26" fmla="*/ 0 w 90"/>
                  <a:gd name="T27" fmla="*/ 93 h 106"/>
                  <a:gd name="T28" fmla="*/ 1 w 90"/>
                  <a:gd name="T29" fmla="*/ 96 h 106"/>
                  <a:gd name="T30" fmla="*/ 2 w 90"/>
                  <a:gd name="T31" fmla="*/ 99 h 106"/>
                  <a:gd name="T32" fmla="*/ 4 w 90"/>
                  <a:gd name="T33" fmla="*/ 101 h 106"/>
                  <a:gd name="T34" fmla="*/ 6 w 90"/>
                  <a:gd name="T35" fmla="*/ 103 h 106"/>
                  <a:gd name="T36" fmla="*/ 9 w 90"/>
                  <a:gd name="T37" fmla="*/ 104 h 106"/>
                  <a:gd name="T38" fmla="*/ 11 w 90"/>
                  <a:gd name="T39" fmla="*/ 105 h 106"/>
                  <a:gd name="T40" fmla="*/ 15 w 90"/>
                  <a:gd name="T41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0" h="106">
                    <a:moveTo>
                      <a:pt x="15" y="106"/>
                    </a:moveTo>
                    <a:lnTo>
                      <a:pt x="90" y="106"/>
                    </a:lnTo>
                    <a:lnTo>
                      <a:pt x="90" y="0"/>
                    </a:lnTo>
                    <a:lnTo>
                      <a:pt x="15" y="0"/>
                    </a:lnTo>
                    <a:lnTo>
                      <a:pt x="11" y="1"/>
                    </a:lnTo>
                    <a:lnTo>
                      <a:pt x="9" y="1"/>
                    </a:lnTo>
                    <a:lnTo>
                      <a:pt x="6" y="3"/>
                    </a:lnTo>
                    <a:lnTo>
                      <a:pt x="4" y="4"/>
                    </a:lnTo>
                    <a:lnTo>
                      <a:pt x="2" y="7"/>
                    </a:lnTo>
                    <a:lnTo>
                      <a:pt x="1" y="10"/>
                    </a:lnTo>
                    <a:lnTo>
                      <a:pt x="0" y="13"/>
                    </a:lnTo>
                    <a:lnTo>
                      <a:pt x="0" y="15"/>
                    </a:lnTo>
                    <a:lnTo>
                      <a:pt x="0" y="90"/>
                    </a:lnTo>
                    <a:lnTo>
                      <a:pt x="0" y="93"/>
                    </a:lnTo>
                    <a:lnTo>
                      <a:pt x="1" y="96"/>
                    </a:lnTo>
                    <a:lnTo>
                      <a:pt x="2" y="99"/>
                    </a:lnTo>
                    <a:lnTo>
                      <a:pt x="4" y="101"/>
                    </a:lnTo>
                    <a:lnTo>
                      <a:pt x="6" y="103"/>
                    </a:lnTo>
                    <a:lnTo>
                      <a:pt x="9" y="104"/>
                    </a:lnTo>
                    <a:lnTo>
                      <a:pt x="11" y="105"/>
                    </a:lnTo>
                    <a:lnTo>
                      <a:pt x="15" y="1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485">
                <a:extLst>
                  <a:ext uri="{FF2B5EF4-FFF2-40B4-BE49-F238E27FC236}">
                    <a16:creationId xmlns:a16="http://schemas.microsoft.com/office/drawing/2014/main" id="{8E2E6DC8-F0CE-6A0E-E1CF-2561380612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8188" y="1368425"/>
                <a:ext cx="28575" cy="34925"/>
              </a:xfrm>
              <a:custGeom>
                <a:avLst/>
                <a:gdLst>
                  <a:gd name="T0" fmla="*/ 90 w 90"/>
                  <a:gd name="T1" fmla="*/ 92 h 107"/>
                  <a:gd name="T2" fmla="*/ 90 w 90"/>
                  <a:gd name="T3" fmla="*/ 15 h 107"/>
                  <a:gd name="T4" fmla="*/ 90 w 90"/>
                  <a:gd name="T5" fmla="*/ 13 h 107"/>
                  <a:gd name="T6" fmla="*/ 89 w 90"/>
                  <a:gd name="T7" fmla="*/ 10 h 107"/>
                  <a:gd name="T8" fmla="*/ 88 w 90"/>
                  <a:gd name="T9" fmla="*/ 8 h 107"/>
                  <a:gd name="T10" fmla="*/ 86 w 90"/>
                  <a:gd name="T11" fmla="*/ 6 h 107"/>
                  <a:gd name="T12" fmla="*/ 84 w 90"/>
                  <a:gd name="T13" fmla="*/ 4 h 107"/>
                  <a:gd name="T14" fmla="*/ 80 w 90"/>
                  <a:gd name="T15" fmla="*/ 3 h 107"/>
                  <a:gd name="T16" fmla="*/ 78 w 90"/>
                  <a:gd name="T17" fmla="*/ 2 h 107"/>
                  <a:gd name="T18" fmla="*/ 75 w 90"/>
                  <a:gd name="T19" fmla="*/ 2 h 107"/>
                  <a:gd name="T20" fmla="*/ 0 w 90"/>
                  <a:gd name="T21" fmla="*/ 0 h 107"/>
                  <a:gd name="T22" fmla="*/ 0 w 90"/>
                  <a:gd name="T23" fmla="*/ 107 h 107"/>
                  <a:gd name="T24" fmla="*/ 75 w 90"/>
                  <a:gd name="T25" fmla="*/ 107 h 107"/>
                  <a:gd name="T26" fmla="*/ 78 w 90"/>
                  <a:gd name="T27" fmla="*/ 106 h 107"/>
                  <a:gd name="T28" fmla="*/ 80 w 90"/>
                  <a:gd name="T29" fmla="*/ 106 h 107"/>
                  <a:gd name="T30" fmla="*/ 84 w 90"/>
                  <a:gd name="T31" fmla="*/ 103 h 107"/>
                  <a:gd name="T32" fmla="*/ 86 w 90"/>
                  <a:gd name="T33" fmla="*/ 102 h 107"/>
                  <a:gd name="T34" fmla="*/ 88 w 90"/>
                  <a:gd name="T35" fmla="*/ 100 h 107"/>
                  <a:gd name="T36" fmla="*/ 89 w 90"/>
                  <a:gd name="T37" fmla="*/ 97 h 107"/>
                  <a:gd name="T38" fmla="*/ 90 w 90"/>
                  <a:gd name="T39" fmla="*/ 95 h 107"/>
                  <a:gd name="T40" fmla="*/ 90 w 90"/>
                  <a:gd name="T41" fmla="*/ 92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0" h="107">
                    <a:moveTo>
                      <a:pt x="90" y="92"/>
                    </a:moveTo>
                    <a:lnTo>
                      <a:pt x="90" y="15"/>
                    </a:lnTo>
                    <a:lnTo>
                      <a:pt x="90" y="13"/>
                    </a:lnTo>
                    <a:lnTo>
                      <a:pt x="89" y="10"/>
                    </a:lnTo>
                    <a:lnTo>
                      <a:pt x="88" y="8"/>
                    </a:lnTo>
                    <a:lnTo>
                      <a:pt x="86" y="6"/>
                    </a:lnTo>
                    <a:lnTo>
                      <a:pt x="84" y="4"/>
                    </a:lnTo>
                    <a:lnTo>
                      <a:pt x="80" y="3"/>
                    </a:lnTo>
                    <a:lnTo>
                      <a:pt x="78" y="2"/>
                    </a:lnTo>
                    <a:lnTo>
                      <a:pt x="75" y="2"/>
                    </a:lnTo>
                    <a:lnTo>
                      <a:pt x="0" y="0"/>
                    </a:lnTo>
                    <a:lnTo>
                      <a:pt x="0" y="107"/>
                    </a:lnTo>
                    <a:lnTo>
                      <a:pt x="75" y="107"/>
                    </a:lnTo>
                    <a:lnTo>
                      <a:pt x="78" y="106"/>
                    </a:lnTo>
                    <a:lnTo>
                      <a:pt x="80" y="106"/>
                    </a:lnTo>
                    <a:lnTo>
                      <a:pt x="84" y="103"/>
                    </a:lnTo>
                    <a:lnTo>
                      <a:pt x="86" y="102"/>
                    </a:lnTo>
                    <a:lnTo>
                      <a:pt x="88" y="100"/>
                    </a:lnTo>
                    <a:lnTo>
                      <a:pt x="89" y="97"/>
                    </a:lnTo>
                    <a:lnTo>
                      <a:pt x="90" y="95"/>
                    </a:lnTo>
                    <a:lnTo>
                      <a:pt x="90" y="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486">
                <a:extLst>
                  <a:ext uri="{FF2B5EF4-FFF2-40B4-BE49-F238E27FC236}">
                    <a16:creationId xmlns:a16="http://schemas.microsoft.com/office/drawing/2014/main" id="{37D41806-EC12-36FE-2E3E-11EB53C663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1350" y="1368425"/>
                <a:ext cx="28575" cy="34925"/>
              </a:xfrm>
              <a:custGeom>
                <a:avLst/>
                <a:gdLst>
                  <a:gd name="T0" fmla="*/ 15 w 90"/>
                  <a:gd name="T1" fmla="*/ 107 h 107"/>
                  <a:gd name="T2" fmla="*/ 90 w 90"/>
                  <a:gd name="T3" fmla="*/ 107 h 107"/>
                  <a:gd name="T4" fmla="*/ 90 w 90"/>
                  <a:gd name="T5" fmla="*/ 0 h 107"/>
                  <a:gd name="T6" fmla="*/ 15 w 90"/>
                  <a:gd name="T7" fmla="*/ 0 h 107"/>
                  <a:gd name="T8" fmla="*/ 11 w 90"/>
                  <a:gd name="T9" fmla="*/ 2 h 107"/>
                  <a:gd name="T10" fmla="*/ 9 w 90"/>
                  <a:gd name="T11" fmla="*/ 3 h 107"/>
                  <a:gd name="T12" fmla="*/ 6 w 90"/>
                  <a:gd name="T13" fmla="*/ 4 h 107"/>
                  <a:gd name="T14" fmla="*/ 4 w 90"/>
                  <a:gd name="T15" fmla="*/ 6 h 107"/>
                  <a:gd name="T16" fmla="*/ 3 w 90"/>
                  <a:gd name="T17" fmla="*/ 8 h 107"/>
                  <a:gd name="T18" fmla="*/ 1 w 90"/>
                  <a:gd name="T19" fmla="*/ 10 h 107"/>
                  <a:gd name="T20" fmla="*/ 0 w 90"/>
                  <a:gd name="T21" fmla="*/ 13 h 107"/>
                  <a:gd name="T22" fmla="*/ 0 w 90"/>
                  <a:gd name="T23" fmla="*/ 17 h 107"/>
                  <a:gd name="T24" fmla="*/ 0 w 90"/>
                  <a:gd name="T25" fmla="*/ 92 h 107"/>
                  <a:gd name="T26" fmla="*/ 0 w 90"/>
                  <a:gd name="T27" fmla="*/ 95 h 107"/>
                  <a:gd name="T28" fmla="*/ 1 w 90"/>
                  <a:gd name="T29" fmla="*/ 97 h 107"/>
                  <a:gd name="T30" fmla="*/ 3 w 90"/>
                  <a:gd name="T31" fmla="*/ 100 h 107"/>
                  <a:gd name="T32" fmla="*/ 4 w 90"/>
                  <a:gd name="T33" fmla="*/ 102 h 107"/>
                  <a:gd name="T34" fmla="*/ 6 w 90"/>
                  <a:gd name="T35" fmla="*/ 103 h 107"/>
                  <a:gd name="T36" fmla="*/ 9 w 90"/>
                  <a:gd name="T37" fmla="*/ 106 h 107"/>
                  <a:gd name="T38" fmla="*/ 11 w 90"/>
                  <a:gd name="T39" fmla="*/ 106 h 107"/>
                  <a:gd name="T40" fmla="*/ 15 w 90"/>
                  <a:gd name="T41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0" h="107">
                    <a:moveTo>
                      <a:pt x="15" y="107"/>
                    </a:moveTo>
                    <a:lnTo>
                      <a:pt x="90" y="107"/>
                    </a:lnTo>
                    <a:lnTo>
                      <a:pt x="90" y="0"/>
                    </a:lnTo>
                    <a:lnTo>
                      <a:pt x="15" y="0"/>
                    </a:lnTo>
                    <a:lnTo>
                      <a:pt x="11" y="2"/>
                    </a:lnTo>
                    <a:lnTo>
                      <a:pt x="9" y="3"/>
                    </a:lnTo>
                    <a:lnTo>
                      <a:pt x="6" y="4"/>
                    </a:lnTo>
                    <a:lnTo>
                      <a:pt x="4" y="6"/>
                    </a:lnTo>
                    <a:lnTo>
                      <a:pt x="3" y="8"/>
                    </a:lnTo>
                    <a:lnTo>
                      <a:pt x="1" y="10"/>
                    </a:lnTo>
                    <a:lnTo>
                      <a:pt x="0" y="13"/>
                    </a:lnTo>
                    <a:lnTo>
                      <a:pt x="0" y="17"/>
                    </a:lnTo>
                    <a:lnTo>
                      <a:pt x="0" y="92"/>
                    </a:lnTo>
                    <a:lnTo>
                      <a:pt x="0" y="95"/>
                    </a:lnTo>
                    <a:lnTo>
                      <a:pt x="1" y="97"/>
                    </a:lnTo>
                    <a:lnTo>
                      <a:pt x="3" y="100"/>
                    </a:lnTo>
                    <a:lnTo>
                      <a:pt x="4" y="102"/>
                    </a:lnTo>
                    <a:lnTo>
                      <a:pt x="6" y="103"/>
                    </a:lnTo>
                    <a:lnTo>
                      <a:pt x="9" y="106"/>
                    </a:lnTo>
                    <a:lnTo>
                      <a:pt x="11" y="106"/>
                    </a:lnTo>
                    <a:lnTo>
                      <a:pt x="15" y="1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487">
                <a:extLst>
                  <a:ext uri="{FF2B5EF4-FFF2-40B4-BE49-F238E27FC236}">
                    <a16:creationId xmlns:a16="http://schemas.microsoft.com/office/drawing/2014/main" id="{EFFC6928-578F-25A7-8B6C-DEB8FBCCBC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9450" y="1368425"/>
                <a:ext cx="49213" cy="34925"/>
              </a:xfrm>
              <a:custGeom>
                <a:avLst/>
                <a:gdLst>
                  <a:gd name="T0" fmla="*/ 151 w 151"/>
                  <a:gd name="T1" fmla="*/ 107 h 107"/>
                  <a:gd name="T2" fmla="*/ 151 w 151"/>
                  <a:gd name="T3" fmla="*/ 0 h 107"/>
                  <a:gd name="T4" fmla="*/ 0 w 151"/>
                  <a:gd name="T5" fmla="*/ 0 h 107"/>
                  <a:gd name="T6" fmla="*/ 0 w 151"/>
                  <a:gd name="T7" fmla="*/ 107 h 107"/>
                  <a:gd name="T8" fmla="*/ 76 w 151"/>
                  <a:gd name="T9" fmla="*/ 107 h 107"/>
                  <a:gd name="T10" fmla="*/ 151 w 151"/>
                  <a:gd name="T11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1" h="107">
                    <a:moveTo>
                      <a:pt x="151" y="107"/>
                    </a:moveTo>
                    <a:lnTo>
                      <a:pt x="151" y="0"/>
                    </a:lnTo>
                    <a:lnTo>
                      <a:pt x="0" y="0"/>
                    </a:lnTo>
                    <a:lnTo>
                      <a:pt x="0" y="107"/>
                    </a:lnTo>
                    <a:lnTo>
                      <a:pt x="76" y="107"/>
                    </a:lnTo>
                    <a:lnTo>
                      <a:pt x="151" y="1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488">
                <a:extLst>
                  <a:ext uri="{FF2B5EF4-FFF2-40B4-BE49-F238E27FC236}">
                    <a16:creationId xmlns:a16="http://schemas.microsoft.com/office/drawing/2014/main" id="{AB61239B-0A95-4C11-A772-9576903A1A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1538" y="1598613"/>
                <a:ext cx="28575" cy="33338"/>
              </a:xfrm>
              <a:custGeom>
                <a:avLst/>
                <a:gdLst>
                  <a:gd name="T0" fmla="*/ 75 w 91"/>
                  <a:gd name="T1" fmla="*/ 0 h 106"/>
                  <a:gd name="T2" fmla="*/ 45 w 91"/>
                  <a:gd name="T3" fmla="*/ 0 h 106"/>
                  <a:gd name="T4" fmla="*/ 0 w 91"/>
                  <a:gd name="T5" fmla="*/ 0 h 106"/>
                  <a:gd name="T6" fmla="*/ 0 w 91"/>
                  <a:gd name="T7" fmla="*/ 106 h 106"/>
                  <a:gd name="T8" fmla="*/ 75 w 91"/>
                  <a:gd name="T9" fmla="*/ 106 h 106"/>
                  <a:gd name="T10" fmla="*/ 79 w 91"/>
                  <a:gd name="T11" fmla="*/ 106 h 106"/>
                  <a:gd name="T12" fmla="*/ 81 w 91"/>
                  <a:gd name="T13" fmla="*/ 104 h 106"/>
                  <a:gd name="T14" fmla="*/ 84 w 91"/>
                  <a:gd name="T15" fmla="*/ 103 h 106"/>
                  <a:gd name="T16" fmla="*/ 86 w 91"/>
                  <a:gd name="T17" fmla="*/ 101 h 106"/>
                  <a:gd name="T18" fmla="*/ 88 w 91"/>
                  <a:gd name="T19" fmla="*/ 99 h 106"/>
                  <a:gd name="T20" fmla="*/ 89 w 91"/>
                  <a:gd name="T21" fmla="*/ 97 h 106"/>
                  <a:gd name="T22" fmla="*/ 91 w 91"/>
                  <a:gd name="T23" fmla="*/ 94 h 106"/>
                  <a:gd name="T24" fmla="*/ 91 w 91"/>
                  <a:gd name="T25" fmla="*/ 91 h 106"/>
                  <a:gd name="T26" fmla="*/ 91 w 91"/>
                  <a:gd name="T27" fmla="*/ 15 h 106"/>
                  <a:gd name="T28" fmla="*/ 91 w 91"/>
                  <a:gd name="T29" fmla="*/ 12 h 106"/>
                  <a:gd name="T30" fmla="*/ 89 w 91"/>
                  <a:gd name="T31" fmla="*/ 10 h 106"/>
                  <a:gd name="T32" fmla="*/ 88 w 91"/>
                  <a:gd name="T33" fmla="*/ 7 h 106"/>
                  <a:gd name="T34" fmla="*/ 86 w 91"/>
                  <a:gd name="T35" fmla="*/ 5 h 106"/>
                  <a:gd name="T36" fmla="*/ 84 w 91"/>
                  <a:gd name="T37" fmla="*/ 4 h 106"/>
                  <a:gd name="T38" fmla="*/ 81 w 91"/>
                  <a:gd name="T39" fmla="*/ 2 h 106"/>
                  <a:gd name="T40" fmla="*/ 79 w 91"/>
                  <a:gd name="T41" fmla="*/ 2 h 106"/>
                  <a:gd name="T42" fmla="*/ 75 w 91"/>
                  <a:gd name="T43" fmla="*/ 0 h 106"/>
                  <a:gd name="T44" fmla="*/ 75 w 91"/>
                  <a:gd name="T45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1" h="106">
                    <a:moveTo>
                      <a:pt x="75" y="0"/>
                    </a:moveTo>
                    <a:lnTo>
                      <a:pt x="45" y="0"/>
                    </a:lnTo>
                    <a:lnTo>
                      <a:pt x="0" y="0"/>
                    </a:lnTo>
                    <a:lnTo>
                      <a:pt x="0" y="106"/>
                    </a:lnTo>
                    <a:lnTo>
                      <a:pt x="75" y="106"/>
                    </a:lnTo>
                    <a:lnTo>
                      <a:pt x="79" y="106"/>
                    </a:lnTo>
                    <a:lnTo>
                      <a:pt x="81" y="104"/>
                    </a:lnTo>
                    <a:lnTo>
                      <a:pt x="84" y="103"/>
                    </a:lnTo>
                    <a:lnTo>
                      <a:pt x="86" y="101"/>
                    </a:lnTo>
                    <a:lnTo>
                      <a:pt x="88" y="99"/>
                    </a:lnTo>
                    <a:lnTo>
                      <a:pt x="89" y="97"/>
                    </a:lnTo>
                    <a:lnTo>
                      <a:pt x="91" y="94"/>
                    </a:lnTo>
                    <a:lnTo>
                      <a:pt x="91" y="91"/>
                    </a:lnTo>
                    <a:lnTo>
                      <a:pt x="91" y="15"/>
                    </a:lnTo>
                    <a:lnTo>
                      <a:pt x="91" y="12"/>
                    </a:lnTo>
                    <a:lnTo>
                      <a:pt x="89" y="10"/>
                    </a:lnTo>
                    <a:lnTo>
                      <a:pt x="88" y="7"/>
                    </a:lnTo>
                    <a:lnTo>
                      <a:pt x="86" y="5"/>
                    </a:lnTo>
                    <a:lnTo>
                      <a:pt x="84" y="4"/>
                    </a:lnTo>
                    <a:lnTo>
                      <a:pt x="81" y="2"/>
                    </a:lnTo>
                    <a:lnTo>
                      <a:pt x="79" y="2"/>
                    </a:lnTo>
                    <a:lnTo>
                      <a:pt x="75" y="0"/>
                    </a:lnTo>
                    <a:lnTo>
                      <a:pt x="7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489">
                <a:extLst>
                  <a:ext uri="{FF2B5EF4-FFF2-40B4-BE49-F238E27FC236}">
                    <a16:creationId xmlns:a16="http://schemas.microsoft.com/office/drawing/2014/main" id="{9EC7785E-EF1E-20F6-C4DE-B31FA37B6C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6288" y="1598613"/>
                <a:ext cx="28575" cy="33338"/>
              </a:xfrm>
              <a:custGeom>
                <a:avLst/>
                <a:gdLst>
                  <a:gd name="T0" fmla="*/ 0 w 90"/>
                  <a:gd name="T1" fmla="*/ 15 h 106"/>
                  <a:gd name="T2" fmla="*/ 0 w 90"/>
                  <a:gd name="T3" fmla="*/ 91 h 106"/>
                  <a:gd name="T4" fmla="*/ 0 w 90"/>
                  <a:gd name="T5" fmla="*/ 94 h 106"/>
                  <a:gd name="T6" fmla="*/ 1 w 90"/>
                  <a:gd name="T7" fmla="*/ 97 h 106"/>
                  <a:gd name="T8" fmla="*/ 3 w 90"/>
                  <a:gd name="T9" fmla="*/ 99 h 106"/>
                  <a:gd name="T10" fmla="*/ 4 w 90"/>
                  <a:gd name="T11" fmla="*/ 101 h 106"/>
                  <a:gd name="T12" fmla="*/ 6 w 90"/>
                  <a:gd name="T13" fmla="*/ 103 h 106"/>
                  <a:gd name="T14" fmla="*/ 10 w 90"/>
                  <a:gd name="T15" fmla="*/ 104 h 106"/>
                  <a:gd name="T16" fmla="*/ 12 w 90"/>
                  <a:gd name="T17" fmla="*/ 106 h 106"/>
                  <a:gd name="T18" fmla="*/ 15 w 90"/>
                  <a:gd name="T19" fmla="*/ 106 h 106"/>
                  <a:gd name="T20" fmla="*/ 90 w 90"/>
                  <a:gd name="T21" fmla="*/ 106 h 106"/>
                  <a:gd name="T22" fmla="*/ 90 w 90"/>
                  <a:gd name="T23" fmla="*/ 0 h 106"/>
                  <a:gd name="T24" fmla="*/ 15 w 90"/>
                  <a:gd name="T25" fmla="*/ 0 h 106"/>
                  <a:gd name="T26" fmla="*/ 12 w 90"/>
                  <a:gd name="T27" fmla="*/ 0 h 106"/>
                  <a:gd name="T28" fmla="*/ 10 w 90"/>
                  <a:gd name="T29" fmla="*/ 2 h 106"/>
                  <a:gd name="T30" fmla="*/ 6 w 90"/>
                  <a:gd name="T31" fmla="*/ 4 h 106"/>
                  <a:gd name="T32" fmla="*/ 4 w 90"/>
                  <a:gd name="T33" fmla="*/ 5 h 106"/>
                  <a:gd name="T34" fmla="*/ 3 w 90"/>
                  <a:gd name="T35" fmla="*/ 7 h 106"/>
                  <a:gd name="T36" fmla="*/ 1 w 90"/>
                  <a:gd name="T37" fmla="*/ 10 h 106"/>
                  <a:gd name="T38" fmla="*/ 0 w 90"/>
                  <a:gd name="T39" fmla="*/ 12 h 106"/>
                  <a:gd name="T40" fmla="*/ 0 w 90"/>
                  <a:gd name="T41" fmla="*/ 15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0" h="106">
                    <a:moveTo>
                      <a:pt x="0" y="15"/>
                    </a:moveTo>
                    <a:lnTo>
                      <a:pt x="0" y="91"/>
                    </a:lnTo>
                    <a:lnTo>
                      <a:pt x="0" y="94"/>
                    </a:lnTo>
                    <a:lnTo>
                      <a:pt x="1" y="97"/>
                    </a:lnTo>
                    <a:lnTo>
                      <a:pt x="3" y="99"/>
                    </a:lnTo>
                    <a:lnTo>
                      <a:pt x="4" y="101"/>
                    </a:lnTo>
                    <a:lnTo>
                      <a:pt x="6" y="103"/>
                    </a:lnTo>
                    <a:lnTo>
                      <a:pt x="10" y="104"/>
                    </a:lnTo>
                    <a:lnTo>
                      <a:pt x="12" y="106"/>
                    </a:lnTo>
                    <a:lnTo>
                      <a:pt x="15" y="106"/>
                    </a:lnTo>
                    <a:lnTo>
                      <a:pt x="90" y="106"/>
                    </a:lnTo>
                    <a:lnTo>
                      <a:pt x="90" y="0"/>
                    </a:lnTo>
                    <a:lnTo>
                      <a:pt x="15" y="0"/>
                    </a:lnTo>
                    <a:lnTo>
                      <a:pt x="12" y="0"/>
                    </a:lnTo>
                    <a:lnTo>
                      <a:pt x="10" y="2"/>
                    </a:lnTo>
                    <a:lnTo>
                      <a:pt x="6" y="4"/>
                    </a:lnTo>
                    <a:lnTo>
                      <a:pt x="4" y="5"/>
                    </a:lnTo>
                    <a:lnTo>
                      <a:pt x="3" y="7"/>
                    </a:lnTo>
                    <a:lnTo>
                      <a:pt x="1" y="10"/>
                    </a:lnTo>
                    <a:lnTo>
                      <a:pt x="0" y="12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490">
                <a:extLst>
                  <a:ext uri="{FF2B5EF4-FFF2-40B4-BE49-F238E27FC236}">
                    <a16:creationId xmlns:a16="http://schemas.microsoft.com/office/drawing/2014/main" id="{AEB32D9F-91F6-193F-3DC9-0E2FBB0B46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4388" y="1598613"/>
                <a:ext cx="47625" cy="33338"/>
              </a:xfrm>
              <a:custGeom>
                <a:avLst/>
                <a:gdLst>
                  <a:gd name="T0" fmla="*/ 0 w 151"/>
                  <a:gd name="T1" fmla="*/ 0 h 106"/>
                  <a:gd name="T2" fmla="*/ 0 w 151"/>
                  <a:gd name="T3" fmla="*/ 106 h 106"/>
                  <a:gd name="T4" fmla="*/ 151 w 151"/>
                  <a:gd name="T5" fmla="*/ 106 h 106"/>
                  <a:gd name="T6" fmla="*/ 151 w 151"/>
                  <a:gd name="T7" fmla="*/ 0 h 106"/>
                  <a:gd name="T8" fmla="*/ 45 w 151"/>
                  <a:gd name="T9" fmla="*/ 0 h 106"/>
                  <a:gd name="T10" fmla="*/ 0 w 151"/>
                  <a:gd name="T1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1" h="106">
                    <a:moveTo>
                      <a:pt x="0" y="0"/>
                    </a:moveTo>
                    <a:lnTo>
                      <a:pt x="0" y="106"/>
                    </a:lnTo>
                    <a:lnTo>
                      <a:pt x="151" y="106"/>
                    </a:lnTo>
                    <a:lnTo>
                      <a:pt x="151" y="0"/>
                    </a:lnTo>
                    <a:lnTo>
                      <a:pt x="45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491">
                <a:extLst>
                  <a:ext uri="{FF2B5EF4-FFF2-40B4-BE49-F238E27FC236}">
                    <a16:creationId xmlns:a16="http://schemas.microsoft.com/office/drawing/2014/main" id="{C9C77284-9344-C08B-DFE8-D0D2DDB790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3438" y="1560513"/>
                <a:ext cx="47625" cy="33338"/>
              </a:xfrm>
              <a:custGeom>
                <a:avLst/>
                <a:gdLst>
                  <a:gd name="T0" fmla="*/ 150 w 150"/>
                  <a:gd name="T1" fmla="*/ 0 h 105"/>
                  <a:gd name="T2" fmla="*/ 105 w 150"/>
                  <a:gd name="T3" fmla="*/ 0 h 105"/>
                  <a:gd name="T4" fmla="*/ 0 w 150"/>
                  <a:gd name="T5" fmla="*/ 0 h 105"/>
                  <a:gd name="T6" fmla="*/ 0 w 150"/>
                  <a:gd name="T7" fmla="*/ 105 h 105"/>
                  <a:gd name="T8" fmla="*/ 105 w 150"/>
                  <a:gd name="T9" fmla="*/ 105 h 105"/>
                  <a:gd name="T10" fmla="*/ 150 w 150"/>
                  <a:gd name="T11" fmla="*/ 105 h 105"/>
                  <a:gd name="T12" fmla="*/ 150 w 150"/>
                  <a:gd name="T13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0" h="105">
                    <a:moveTo>
                      <a:pt x="150" y="0"/>
                    </a:moveTo>
                    <a:lnTo>
                      <a:pt x="105" y="0"/>
                    </a:lnTo>
                    <a:lnTo>
                      <a:pt x="0" y="0"/>
                    </a:lnTo>
                    <a:lnTo>
                      <a:pt x="0" y="105"/>
                    </a:lnTo>
                    <a:lnTo>
                      <a:pt x="105" y="105"/>
                    </a:lnTo>
                    <a:lnTo>
                      <a:pt x="150" y="105"/>
                    </a:lnTo>
                    <a:lnTo>
                      <a:pt x="15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492">
                <a:extLst>
                  <a:ext uri="{FF2B5EF4-FFF2-40B4-BE49-F238E27FC236}">
                    <a16:creationId xmlns:a16="http://schemas.microsoft.com/office/drawing/2014/main" id="{D24B3C46-D819-FF5D-0E9C-8660DE81A4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5338" y="1560513"/>
                <a:ext cx="28575" cy="33338"/>
              </a:xfrm>
              <a:custGeom>
                <a:avLst/>
                <a:gdLst>
                  <a:gd name="T0" fmla="*/ 90 w 90"/>
                  <a:gd name="T1" fmla="*/ 0 h 105"/>
                  <a:gd name="T2" fmla="*/ 45 w 90"/>
                  <a:gd name="T3" fmla="*/ 0 h 105"/>
                  <a:gd name="T4" fmla="*/ 15 w 90"/>
                  <a:gd name="T5" fmla="*/ 0 h 105"/>
                  <a:gd name="T6" fmla="*/ 12 w 90"/>
                  <a:gd name="T7" fmla="*/ 0 h 105"/>
                  <a:gd name="T8" fmla="*/ 10 w 90"/>
                  <a:gd name="T9" fmla="*/ 1 h 105"/>
                  <a:gd name="T10" fmla="*/ 7 w 90"/>
                  <a:gd name="T11" fmla="*/ 2 h 105"/>
                  <a:gd name="T12" fmla="*/ 4 w 90"/>
                  <a:gd name="T13" fmla="*/ 5 h 105"/>
                  <a:gd name="T14" fmla="*/ 3 w 90"/>
                  <a:gd name="T15" fmla="*/ 7 h 105"/>
                  <a:gd name="T16" fmla="*/ 1 w 90"/>
                  <a:gd name="T17" fmla="*/ 10 h 105"/>
                  <a:gd name="T18" fmla="*/ 1 w 90"/>
                  <a:gd name="T19" fmla="*/ 12 h 105"/>
                  <a:gd name="T20" fmla="*/ 0 w 90"/>
                  <a:gd name="T21" fmla="*/ 15 h 105"/>
                  <a:gd name="T22" fmla="*/ 0 w 90"/>
                  <a:gd name="T23" fmla="*/ 90 h 105"/>
                  <a:gd name="T24" fmla="*/ 1 w 90"/>
                  <a:gd name="T25" fmla="*/ 94 h 105"/>
                  <a:gd name="T26" fmla="*/ 1 w 90"/>
                  <a:gd name="T27" fmla="*/ 97 h 105"/>
                  <a:gd name="T28" fmla="*/ 3 w 90"/>
                  <a:gd name="T29" fmla="*/ 99 h 105"/>
                  <a:gd name="T30" fmla="*/ 4 w 90"/>
                  <a:gd name="T31" fmla="*/ 101 h 105"/>
                  <a:gd name="T32" fmla="*/ 7 w 90"/>
                  <a:gd name="T33" fmla="*/ 103 h 105"/>
                  <a:gd name="T34" fmla="*/ 10 w 90"/>
                  <a:gd name="T35" fmla="*/ 104 h 105"/>
                  <a:gd name="T36" fmla="*/ 12 w 90"/>
                  <a:gd name="T37" fmla="*/ 105 h 105"/>
                  <a:gd name="T38" fmla="*/ 15 w 90"/>
                  <a:gd name="T39" fmla="*/ 105 h 105"/>
                  <a:gd name="T40" fmla="*/ 45 w 90"/>
                  <a:gd name="T41" fmla="*/ 105 h 105"/>
                  <a:gd name="T42" fmla="*/ 90 w 90"/>
                  <a:gd name="T43" fmla="*/ 105 h 105"/>
                  <a:gd name="T44" fmla="*/ 90 w 90"/>
                  <a:gd name="T4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0" h="105">
                    <a:moveTo>
                      <a:pt x="90" y="0"/>
                    </a:moveTo>
                    <a:lnTo>
                      <a:pt x="45" y="0"/>
                    </a:lnTo>
                    <a:lnTo>
                      <a:pt x="15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7" y="2"/>
                    </a:lnTo>
                    <a:lnTo>
                      <a:pt x="4" y="5"/>
                    </a:lnTo>
                    <a:lnTo>
                      <a:pt x="3" y="7"/>
                    </a:lnTo>
                    <a:lnTo>
                      <a:pt x="1" y="10"/>
                    </a:lnTo>
                    <a:lnTo>
                      <a:pt x="1" y="12"/>
                    </a:lnTo>
                    <a:lnTo>
                      <a:pt x="0" y="15"/>
                    </a:lnTo>
                    <a:lnTo>
                      <a:pt x="0" y="90"/>
                    </a:lnTo>
                    <a:lnTo>
                      <a:pt x="1" y="94"/>
                    </a:lnTo>
                    <a:lnTo>
                      <a:pt x="1" y="97"/>
                    </a:lnTo>
                    <a:lnTo>
                      <a:pt x="3" y="99"/>
                    </a:lnTo>
                    <a:lnTo>
                      <a:pt x="4" y="101"/>
                    </a:lnTo>
                    <a:lnTo>
                      <a:pt x="7" y="103"/>
                    </a:lnTo>
                    <a:lnTo>
                      <a:pt x="10" y="104"/>
                    </a:lnTo>
                    <a:lnTo>
                      <a:pt x="12" y="105"/>
                    </a:lnTo>
                    <a:lnTo>
                      <a:pt x="15" y="105"/>
                    </a:lnTo>
                    <a:lnTo>
                      <a:pt x="45" y="105"/>
                    </a:lnTo>
                    <a:lnTo>
                      <a:pt x="90" y="105"/>
                    </a:lnTo>
                    <a:lnTo>
                      <a:pt x="9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493">
                <a:extLst>
                  <a:ext uri="{FF2B5EF4-FFF2-40B4-BE49-F238E27FC236}">
                    <a16:creationId xmlns:a16="http://schemas.microsoft.com/office/drawing/2014/main" id="{5D2264C9-8648-520E-ABD0-04C85F430D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0588" y="1560513"/>
                <a:ext cx="28575" cy="33338"/>
              </a:xfrm>
              <a:custGeom>
                <a:avLst/>
                <a:gdLst>
                  <a:gd name="T0" fmla="*/ 76 w 91"/>
                  <a:gd name="T1" fmla="*/ 0 h 105"/>
                  <a:gd name="T2" fmla="*/ 0 w 91"/>
                  <a:gd name="T3" fmla="*/ 0 h 105"/>
                  <a:gd name="T4" fmla="*/ 0 w 91"/>
                  <a:gd name="T5" fmla="*/ 105 h 105"/>
                  <a:gd name="T6" fmla="*/ 76 w 91"/>
                  <a:gd name="T7" fmla="*/ 105 h 105"/>
                  <a:gd name="T8" fmla="*/ 79 w 91"/>
                  <a:gd name="T9" fmla="*/ 105 h 105"/>
                  <a:gd name="T10" fmla="*/ 82 w 91"/>
                  <a:gd name="T11" fmla="*/ 104 h 105"/>
                  <a:gd name="T12" fmla="*/ 84 w 91"/>
                  <a:gd name="T13" fmla="*/ 103 h 105"/>
                  <a:gd name="T14" fmla="*/ 86 w 91"/>
                  <a:gd name="T15" fmla="*/ 101 h 105"/>
                  <a:gd name="T16" fmla="*/ 88 w 91"/>
                  <a:gd name="T17" fmla="*/ 99 h 105"/>
                  <a:gd name="T18" fmla="*/ 89 w 91"/>
                  <a:gd name="T19" fmla="*/ 97 h 105"/>
                  <a:gd name="T20" fmla="*/ 91 w 91"/>
                  <a:gd name="T21" fmla="*/ 94 h 105"/>
                  <a:gd name="T22" fmla="*/ 91 w 91"/>
                  <a:gd name="T23" fmla="*/ 90 h 105"/>
                  <a:gd name="T24" fmla="*/ 91 w 91"/>
                  <a:gd name="T25" fmla="*/ 15 h 105"/>
                  <a:gd name="T26" fmla="*/ 91 w 91"/>
                  <a:gd name="T27" fmla="*/ 12 h 105"/>
                  <a:gd name="T28" fmla="*/ 89 w 91"/>
                  <a:gd name="T29" fmla="*/ 9 h 105"/>
                  <a:gd name="T30" fmla="*/ 88 w 91"/>
                  <a:gd name="T31" fmla="*/ 7 h 105"/>
                  <a:gd name="T32" fmla="*/ 86 w 91"/>
                  <a:gd name="T33" fmla="*/ 5 h 105"/>
                  <a:gd name="T34" fmla="*/ 84 w 91"/>
                  <a:gd name="T35" fmla="*/ 2 h 105"/>
                  <a:gd name="T36" fmla="*/ 82 w 91"/>
                  <a:gd name="T37" fmla="*/ 1 h 105"/>
                  <a:gd name="T38" fmla="*/ 79 w 91"/>
                  <a:gd name="T39" fmla="*/ 0 h 105"/>
                  <a:gd name="T40" fmla="*/ 76 w 91"/>
                  <a:gd name="T4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1" h="105">
                    <a:moveTo>
                      <a:pt x="76" y="0"/>
                    </a:moveTo>
                    <a:lnTo>
                      <a:pt x="0" y="0"/>
                    </a:lnTo>
                    <a:lnTo>
                      <a:pt x="0" y="105"/>
                    </a:lnTo>
                    <a:lnTo>
                      <a:pt x="76" y="105"/>
                    </a:lnTo>
                    <a:lnTo>
                      <a:pt x="79" y="105"/>
                    </a:lnTo>
                    <a:lnTo>
                      <a:pt x="82" y="104"/>
                    </a:lnTo>
                    <a:lnTo>
                      <a:pt x="84" y="103"/>
                    </a:lnTo>
                    <a:lnTo>
                      <a:pt x="86" y="101"/>
                    </a:lnTo>
                    <a:lnTo>
                      <a:pt x="88" y="99"/>
                    </a:lnTo>
                    <a:lnTo>
                      <a:pt x="89" y="97"/>
                    </a:lnTo>
                    <a:lnTo>
                      <a:pt x="91" y="94"/>
                    </a:lnTo>
                    <a:lnTo>
                      <a:pt x="91" y="90"/>
                    </a:lnTo>
                    <a:lnTo>
                      <a:pt x="91" y="15"/>
                    </a:lnTo>
                    <a:lnTo>
                      <a:pt x="91" y="12"/>
                    </a:lnTo>
                    <a:lnTo>
                      <a:pt x="89" y="9"/>
                    </a:lnTo>
                    <a:lnTo>
                      <a:pt x="88" y="7"/>
                    </a:lnTo>
                    <a:lnTo>
                      <a:pt x="86" y="5"/>
                    </a:lnTo>
                    <a:lnTo>
                      <a:pt x="84" y="2"/>
                    </a:lnTo>
                    <a:lnTo>
                      <a:pt x="82" y="1"/>
                    </a:lnTo>
                    <a:lnTo>
                      <a:pt x="79" y="0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494">
                <a:extLst>
                  <a:ext uri="{FF2B5EF4-FFF2-40B4-BE49-F238E27FC236}">
                    <a16:creationId xmlns:a16="http://schemas.microsoft.com/office/drawing/2014/main" id="{1944AC65-853C-1521-132A-9BF912F8FF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1538" y="1522413"/>
                <a:ext cx="28575" cy="33338"/>
              </a:xfrm>
              <a:custGeom>
                <a:avLst/>
                <a:gdLst>
                  <a:gd name="T0" fmla="*/ 75 w 91"/>
                  <a:gd name="T1" fmla="*/ 105 h 105"/>
                  <a:gd name="T2" fmla="*/ 79 w 91"/>
                  <a:gd name="T3" fmla="*/ 105 h 105"/>
                  <a:gd name="T4" fmla="*/ 81 w 91"/>
                  <a:gd name="T5" fmla="*/ 104 h 105"/>
                  <a:gd name="T6" fmla="*/ 84 w 91"/>
                  <a:gd name="T7" fmla="*/ 102 h 105"/>
                  <a:gd name="T8" fmla="*/ 86 w 91"/>
                  <a:gd name="T9" fmla="*/ 101 h 105"/>
                  <a:gd name="T10" fmla="*/ 88 w 91"/>
                  <a:gd name="T11" fmla="*/ 99 h 105"/>
                  <a:gd name="T12" fmla="*/ 89 w 91"/>
                  <a:gd name="T13" fmla="*/ 96 h 105"/>
                  <a:gd name="T14" fmla="*/ 91 w 91"/>
                  <a:gd name="T15" fmla="*/ 93 h 105"/>
                  <a:gd name="T16" fmla="*/ 91 w 91"/>
                  <a:gd name="T17" fmla="*/ 90 h 105"/>
                  <a:gd name="T18" fmla="*/ 91 w 91"/>
                  <a:gd name="T19" fmla="*/ 15 h 105"/>
                  <a:gd name="T20" fmla="*/ 91 w 91"/>
                  <a:gd name="T21" fmla="*/ 12 h 105"/>
                  <a:gd name="T22" fmla="*/ 89 w 91"/>
                  <a:gd name="T23" fmla="*/ 9 h 105"/>
                  <a:gd name="T24" fmla="*/ 88 w 91"/>
                  <a:gd name="T25" fmla="*/ 7 h 105"/>
                  <a:gd name="T26" fmla="*/ 86 w 91"/>
                  <a:gd name="T27" fmla="*/ 4 h 105"/>
                  <a:gd name="T28" fmla="*/ 84 w 91"/>
                  <a:gd name="T29" fmla="*/ 2 h 105"/>
                  <a:gd name="T30" fmla="*/ 81 w 91"/>
                  <a:gd name="T31" fmla="*/ 1 h 105"/>
                  <a:gd name="T32" fmla="*/ 79 w 91"/>
                  <a:gd name="T33" fmla="*/ 0 h 105"/>
                  <a:gd name="T34" fmla="*/ 75 w 91"/>
                  <a:gd name="T35" fmla="*/ 0 h 105"/>
                  <a:gd name="T36" fmla="*/ 0 w 91"/>
                  <a:gd name="T37" fmla="*/ 0 h 105"/>
                  <a:gd name="T38" fmla="*/ 0 w 91"/>
                  <a:gd name="T39" fmla="*/ 105 h 105"/>
                  <a:gd name="T40" fmla="*/ 45 w 91"/>
                  <a:gd name="T41" fmla="*/ 105 h 105"/>
                  <a:gd name="T42" fmla="*/ 75 w 91"/>
                  <a:gd name="T43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105">
                    <a:moveTo>
                      <a:pt x="75" y="105"/>
                    </a:moveTo>
                    <a:lnTo>
                      <a:pt x="79" y="105"/>
                    </a:lnTo>
                    <a:lnTo>
                      <a:pt x="81" y="104"/>
                    </a:lnTo>
                    <a:lnTo>
                      <a:pt x="84" y="102"/>
                    </a:lnTo>
                    <a:lnTo>
                      <a:pt x="86" y="101"/>
                    </a:lnTo>
                    <a:lnTo>
                      <a:pt x="88" y="99"/>
                    </a:lnTo>
                    <a:lnTo>
                      <a:pt x="89" y="96"/>
                    </a:lnTo>
                    <a:lnTo>
                      <a:pt x="91" y="93"/>
                    </a:lnTo>
                    <a:lnTo>
                      <a:pt x="91" y="90"/>
                    </a:lnTo>
                    <a:lnTo>
                      <a:pt x="91" y="15"/>
                    </a:lnTo>
                    <a:lnTo>
                      <a:pt x="91" y="12"/>
                    </a:lnTo>
                    <a:lnTo>
                      <a:pt x="89" y="9"/>
                    </a:lnTo>
                    <a:lnTo>
                      <a:pt x="88" y="7"/>
                    </a:lnTo>
                    <a:lnTo>
                      <a:pt x="86" y="4"/>
                    </a:lnTo>
                    <a:lnTo>
                      <a:pt x="84" y="2"/>
                    </a:lnTo>
                    <a:lnTo>
                      <a:pt x="81" y="1"/>
                    </a:lnTo>
                    <a:lnTo>
                      <a:pt x="79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05"/>
                    </a:lnTo>
                    <a:lnTo>
                      <a:pt x="45" y="105"/>
                    </a:lnTo>
                    <a:lnTo>
                      <a:pt x="75" y="1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495">
                <a:extLst>
                  <a:ext uri="{FF2B5EF4-FFF2-40B4-BE49-F238E27FC236}">
                    <a16:creationId xmlns:a16="http://schemas.microsoft.com/office/drawing/2014/main" id="{8747FB93-E07F-82AA-A74F-1C80A5EF1E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4388" y="1522413"/>
                <a:ext cx="47625" cy="33338"/>
              </a:xfrm>
              <a:custGeom>
                <a:avLst/>
                <a:gdLst>
                  <a:gd name="T0" fmla="*/ 151 w 151"/>
                  <a:gd name="T1" fmla="*/ 105 h 105"/>
                  <a:gd name="T2" fmla="*/ 151 w 151"/>
                  <a:gd name="T3" fmla="*/ 0 h 105"/>
                  <a:gd name="T4" fmla="*/ 0 w 151"/>
                  <a:gd name="T5" fmla="*/ 0 h 105"/>
                  <a:gd name="T6" fmla="*/ 0 w 151"/>
                  <a:gd name="T7" fmla="*/ 105 h 105"/>
                  <a:gd name="T8" fmla="*/ 45 w 151"/>
                  <a:gd name="T9" fmla="*/ 105 h 105"/>
                  <a:gd name="T10" fmla="*/ 151 w 151"/>
                  <a:gd name="T11" fmla="*/ 10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1" h="105">
                    <a:moveTo>
                      <a:pt x="151" y="105"/>
                    </a:moveTo>
                    <a:lnTo>
                      <a:pt x="151" y="0"/>
                    </a:lnTo>
                    <a:lnTo>
                      <a:pt x="0" y="0"/>
                    </a:lnTo>
                    <a:lnTo>
                      <a:pt x="0" y="105"/>
                    </a:lnTo>
                    <a:lnTo>
                      <a:pt x="45" y="105"/>
                    </a:lnTo>
                    <a:lnTo>
                      <a:pt x="151" y="1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496">
                <a:extLst>
                  <a:ext uri="{FF2B5EF4-FFF2-40B4-BE49-F238E27FC236}">
                    <a16:creationId xmlns:a16="http://schemas.microsoft.com/office/drawing/2014/main" id="{89B9CBA2-6B3F-E90C-9923-42497010DF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6288" y="1522413"/>
                <a:ext cx="28575" cy="33338"/>
              </a:xfrm>
              <a:custGeom>
                <a:avLst/>
                <a:gdLst>
                  <a:gd name="T0" fmla="*/ 0 w 90"/>
                  <a:gd name="T1" fmla="*/ 15 h 105"/>
                  <a:gd name="T2" fmla="*/ 0 w 90"/>
                  <a:gd name="T3" fmla="*/ 90 h 105"/>
                  <a:gd name="T4" fmla="*/ 0 w 90"/>
                  <a:gd name="T5" fmla="*/ 93 h 105"/>
                  <a:gd name="T6" fmla="*/ 1 w 90"/>
                  <a:gd name="T7" fmla="*/ 96 h 105"/>
                  <a:gd name="T8" fmla="*/ 3 w 90"/>
                  <a:gd name="T9" fmla="*/ 99 h 105"/>
                  <a:gd name="T10" fmla="*/ 4 w 90"/>
                  <a:gd name="T11" fmla="*/ 101 h 105"/>
                  <a:gd name="T12" fmla="*/ 6 w 90"/>
                  <a:gd name="T13" fmla="*/ 102 h 105"/>
                  <a:gd name="T14" fmla="*/ 10 w 90"/>
                  <a:gd name="T15" fmla="*/ 104 h 105"/>
                  <a:gd name="T16" fmla="*/ 12 w 90"/>
                  <a:gd name="T17" fmla="*/ 105 h 105"/>
                  <a:gd name="T18" fmla="*/ 15 w 90"/>
                  <a:gd name="T19" fmla="*/ 105 h 105"/>
                  <a:gd name="T20" fmla="*/ 90 w 90"/>
                  <a:gd name="T21" fmla="*/ 105 h 105"/>
                  <a:gd name="T22" fmla="*/ 90 w 90"/>
                  <a:gd name="T23" fmla="*/ 0 h 105"/>
                  <a:gd name="T24" fmla="*/ 15 w 90"/>
                  <a:gd name="T25" fmla="*/ 0 h 105"/>
                  <a:gd name="T26" fmla="*/ 12 w 90"/>
                  <a:gd name="T27" fmla="*/ 0 h 105"/>
                  <a:gd name="T28" fmla="*/ 10 w 90"/>
                  <a:gd name="T29" fmla="*/ 1 h 105"/>
                  <a:gd name="T30" fmla="*/ 6 w 90"/>
                  <a:gd name="T31" fmla="*/ 2 h 105"/>
                  <a:gd name="T32" fmla="*/ 4 w 90"/>
                  <a:gd name="T33" fmla="*/ 4 h 105"/>
                  <a:gd name="T34" fmla="*/ 3 w 90"/>
                  <a:gd name="T35" fmla="*/ 7 h 105"/>
                  <a:gd name="T36" fmla="*/ 1 w 90"/>
                  <a:gd name="T37" fmla="*/ 9 h 105"/>
                  <a:gd name="T38" fmla="*/ 0 w 90"/>
                  <a:gd name="T39" fmla="*/ 12 h 105"/>
                  <a:gd name="T40" fmla="*/ 0 w 90"/>
                  <a:gd name="T41" fmla="*/ 1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0" h="105">
                    <a:moveTo>
                      <a:pt x="0" y="15"/>
                    </a:moveTo>
                    <a:lnTo>
                      <a:pt x="0" y="90"/>
                    </a:lnTo>
                    <a:lnTo>
                      <a:pt x="0" y="93"/>
                    </a:lnTo>
                    <a:lnTo>
                      <a:pt x="1" y="96"/>
                    </a:lnTo>
                    <a:lnTo>
                      <a:pt x="3" y="99"/>
                    </a:lnTo>
                    <a:lnTo>
                      <a:pt x="4" y="101"/>
                    </a:lnTo>
                    <a:lnTo>
                      <a:pt x="6" y="102"/>
                    </a:lnTo>
                    <a:lnTo>
                      <a:pt x="10" y="104"/>
                    </a:lnTo>
                    <a:lnTo>
                      <a:pt x="12" y="105"/>
                    </a:lnTo>
                    <a:lnTo>
                      <a:pt x="15" y="105"/>
                    </a:lnTo>
                    <a:lnTo>
                      <a:pt x="90" y="105"/>
                    </a:lnTo>
                    <a:lnTo>
                      <a:pt x="90" y="0"/>
                    </a:lnTo>
                    <a:lnTo>
                      <a:pt x="15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3" y="7"/>
                    </a:lnTo>
                    <a:lnTo>
                      <a:pt x="1" y="9"/>
                    </a:lnTo>
                    <a:lnTo>
                      <a:pt x="0" y="12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B48FE472-485A-87B9-54A7-43C6090EEA7B}"/>
                </a:ext>
              </a:extLst>
            </p:cNvPr>
            <p:cNvSpPr txBox="1"/>
            <p:nvPr/>
          </p:nvSpPr>
          <p:spPr>
            <a:xfrm>
              <a:off x="7770276" y="4568861"/>
              <a:ext cx="1431144" cy="86667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GB" sz="1600" b="0" i="0" u="none" strike="noStrike" dirty="0">
                  <a:effectLst/>
                </a:rPr>
                <a:t>Top/bottom product profit margins</a:t>
              </a:r>
              <a:endParaRPr lang="en-US" sz="1600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02BF81CF-65A3-DA7C-61AA-2C3018FB2C36}"/>
                </a:ext>
              </a:extLst>
            </p:cNvPr>
            <p:cNvSpPr txBox="1"/>
            <p:nvPr/>
          </p:nvSpPr>
          <p:spPr>
            <a:xfrm>
              <a:off x="2772076" y="4653791"/>
              <a:ext cx="189744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endParaRPr lang="en-US" sz="1600" dirty="0"/>
            </a:p>
          </p:txBody>
        </p:sp>
        <p:sp>
          <p:nvSpPr>
            <p:cNvPr id="90" name="Hexagon 89">
              <a:extLst>
                <a:ext uri="{FF2B5EF4-FFF2-40B4-BE49-F238E27FC236}">
                  <a16:creationId xmlns:a16="http://schemas.microsoft.com/office/drawing/2014/main" id="{4B4A7B00-E1F6-8050-73DA-7C79A293073B}"/>
                </a:ext>
              </a:extLst>
            </p:cNvPr>
            <p:cNvSpPr/>
            <p:nvPr/>
          </p:nvSpPr>
          <p:spPr>
            <a:xfrm rot="5400000">
              <a:off x="2854643" y="3956791"/>
              <a:ext cx="2179077" cy="2075956"/>
            </a:xfrm>
            <a:prstGeom prst="hexagon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Hexagon 90">
              <a:extLst>
                <a:ext uri="{FF2B5EF4-FFF2-40B4-BE49-F238E27FC236}">
                  <a16:creationId xmlns:a16="http://schemas.microsoft.com/office/drawing/2014/main" id="{6666D52C-52A2-87BE-B98E-396DEB012FFA}"/>
                </a:ext>
              </a:extLst>
            </p:cNvPr>
            <p:cNvSpPr/>
            <p:nvPr/>
          </p:nvSpPr>
          <p:spPr>
            <a:xfrm rot="5400000">
              <a:off x="7402302" y="3992880"/>
              <a:ext cx="2179077" cy="2075956"/>
            </a:xfrm>
            <a:prstGeom prst="hexagon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5" name="Hexagon 124">
              <a:extLst>
                <a:ext uri="{FF2B5EF4-FFF2-40B4-BE49-F238E27FC236}">
                  <a16:creationId xmlns:a16="http://schemas.microsoft.com/office/drawing/2014/main" id="{9FF5B584-D5FB-4D53-1E3D-EF944E9E99E5}"/>
                </a:ext>
              </a:extLst>
            </p:cNvPr>
            <p:cNvSpPr/>
            <p:nvPr/>
          </p:nvSpPr>
          <p:spPr>
            <a:xfrm rot="5400000">
              <a:off x="5058094" y="3940100"/>
              <a:ext cx="2326988" cy="2199295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Hexagon 125">
              <a:extLst>
                <a:ext uri="{FF2B5EF4-FFF2-40B4-BE49-F238E27FC236}">
                  <a16:creationId xmlns:a16="http://schemas.microsoft.com/office/drawing/2014/main" id="{C0118800-CC28-4ABA-DEA9-CBA0B2FCEDB4}"/>
                </a:ext>
              </a:extLst>
            </p:cNvPr>
            <p:cNvSpPr/>
            <p:nvPr/>
          </p:nvSpPr>
          <p:spPr>
            <a:xfrm rot="5400000">
              <a:off x="5141269" y="4001769"/>
              <a:ext cx="2179077" cy="2075956"/>
            </a:xfrm>
            <a:prstGeom prst="hexagon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DCB0687B-342C-AAD7-9DDE-C19C875601DB}"/>
                </a:ext>
              </a:extLst>
            </p:cNvPr>
            <p:cNvSpPr txBox="1"/>
            <p:nvPr/>
          </p:nvSpPr>
          <p:spPr>
            <a:xfrm>
              <a:off x="5415980" y="4152000"/>
              <a:ext cx="1636894" cy="50556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+mj-lt"/>
                </a:rPr>
                <a:t>KPI</a:t>
              </a:r>
              <a:endParaRPr lang="en-US" sz="4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492C61BF-5471-0CA1-5357-E6D635589129}"/>
                </a:ext>
              </a:extLst>
            </p:cNvPr>
            <p:cNvSpPr txBox="1"/>
            <p:nvPr/>
          </p:nvSpPr>
          <p:spPr>
            <a:xfrm>
              <a:off x="3174886" y="4698901"/>
              <a:ext cx="1431144" cy="57778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dirty="0"/>
                <a:t>Gross Profit Margin per Year </a:t>
              </a:r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009C49C4-185B-5454-AA35-EF3583E13083}"/>
                </a:ext>
              </a:extLst>
            </p:cNvPr>
            <p:cNvGrpSpPr/>
            <p:nvPr/>
          </p:nvGrpSpPr>
          <p:grpSpPr>
            <a:xfrm>
              <a:off x="6153626" y="5604742"/>
              <a:ext cx="213837" cy="318869"/>
              <a:chOff x="1500188" y="1344613"/>
              <a:chExt cx="200025" cy="287337"/>
            </a:xfrm>
            <a:solidFill>
              <a:schemeClr val="bg1"/>
            </a:solidFill>
          </p:grpSpPr>
          <p:sp>
            <p:nvSpPr>
              <p:cNvPr id="122" name="Freeform 351">
                <a:extLst>
                  <a:ext uri="{FF2B5EF4-FFF2-40B4-BE49-F238E27FC236}">
                    <a16:creationId xmlns:a16="http://schemas.microsoft.com/office/drawing/2014/main" id="{E9738E57-8F82-2703-6D79-99335730BAD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00188" y="1450975"/>
                <a:ext cx="200025" cy="180975"/>
              </a:xfrm>
              <a:custGeom>
                <a:avLst/>
                <a:gdLst>
                  <a:gd name="T0" fmla="*/ 346 w 632"/>
                  <a:gd name="T1" fmla="*/ 292 h 572"/>
                  <a:gd name="T2" fmla="*/ 375 w 632"/>
                  <a:gd name="T3" fmla="*/ 313 h 572"/>
                  <a:gd name="T4" fmla="*/ 390 w 632"/>
                  <a:gd name="T5" fmla="*/ 346 h 572"/>
                  <a:gd name="T6" fmla="*/ 389 w 632"/>
                  <a:gd name="T7" fmla="*/ 381 h 572"/>
                  <a:gd name="T8" fmla="*/ 375 w 632"/>
                  <a:gd name="T9" fmla="*/ 410 h 572"/>
                  <a:gd name="T10" fmla="*/ 337 w 632"/>
                  <a:gd name="T11" fmla="*/ 433 h 572"/>
                  <a:gd name="T12" fmla="*/ 329 w 632"/>
                  <a:gd name="T13" fmla="*/ 460 h 572"/>
                  <a:gd name="T14" fmla="*/ 317 w 632"/>
                  <a:gd name="T15" fmla="*/ 466 h 572"/>
                  <a:gd name="T16" fmla="*/ 304 w 632"/>
                  <a:gd name="T17" fmla="*/ 460 h 572"/>
                  <a:gd name="T18" fmla="*/ 295 w 632"/>
                  <a:gd name="T19" fmla="*/ 433 h 572"/>
                  <a:gd name="T20" fmla="*/ 258 w 632"/>
                  <a:gd name="T21" fmla="*/ 410 h 572"/>
                  <a:gd name="T22" fmla="*/ 244 w 632"/>
                  <a:gd name="T23" fmla="*/ 381 h 572"/>
                  <a:gd name="T24" fmla="*/ 242 w 632"/>
                  <a:gd name="T25" fmla="*/ 355 h 572"/>
                  <a:gd name="T26" fmla="*/ 254 w 632"/>
                  <a:gd name="T27" fmla="*/ 346 h 572"/>
                  <a:gd name="T28" fmla="*/ 266 w 632"/>
                  <a:gd name="T29" fmla="*/ 351 h 572"/>
                  <a:gd name="T30" fmla="*/ 272 w 632"/>
                  <a:gd name="T31" fmla="*/ 370 h 572"/>
                  <a:gd name="T32" fmla="*/ 299 w 632"/>
                  <a:gd name="T33" fmla="*/ 403 h 572"/>
                  <a:gd name="T34" fmla="*/ 341 w 632"/>
                  <a:gd name="T35" fmla="*/ 399 h 572"/>
                  <a:gd name="T36" fmla="*/ 362 w 632"/>
                  <a:gd name="T37" fmla="*/ 361 h 572"/>
                  <a:gd name="T38" fmla="*/ 341 w 632"/>
                  <a:gd name="T39" fmla="*/ 324 h 572"/>
                  <a:gd name="T40" fmla="*/ 301 w 632"/>
                  <a:gd name="T41" fmla="*/ 314 h 572"/>
                  <a:gd name="T42" fmla="*/ 269 w 632"/>
                  <a:gd name="T43" fmla="*/ 299 h 572"/>
                  <a:gd name="T44" fmla="*/ 247 w 632"/>
                  <a:gd name="T45" fmla="*/ 270 h 572"/>
                  <a:gd name="T46" fmla="*/ 242 w 632"/>
                  <a:gd name="T47" fmla="*/ 234 h 572"/>
                  <a:gd name="T48" fmla="*/ 251 w 632"/>
                  <a:gd name="T49" fmla="*/ 204 h 572"/>
                  <a:gd name="T50" fmla="*/ 282 w 632"/>
                  <a:gd name="T51" fmla="*/ 174 h 572"/>
                  <a:gd name="T52" fmla="*/ 302 w 632"/>
                  <a:gd name="T53" fmla="*/ 148 h 572"/>
                  <a:gd name="T54" fmla="*/ 310 w 632"/>
                  <a:gd name="T55" fmla="*/ 137 h 572"/>
                  <a:gd name="T56" fmla="*/ 324 w 632"/>
                  <a:gd name="T57" fmla="*/ 138 h 572"/>
                  <a:gd name="T58" fmla="*/ 332 w 632"/>
                  <a:gd name="T59" fmla="*/ 150 h 572"/>
                  <a:gd name="T60" fmla="*/ 355 w 632"/>
                  <a:gd name="T61" fmla="*/ 177 h 572"/>
                  <a:gd name="T62" fmla="*/ 384 w 632"/>
                  <a:gd name="T63" fmla="*/ 209 h 572"/>
                  <a:gd name="T64" fmla="*/ 392 w 632"/>
                  <a:gd name="T65" fmla="*/ 241 h 572"/>
                  <a:gd name="T66" fmla="*/ 384 w 632"/>
                  <a:gd name="T67" fmla="*/ 253 h 572"/>
                  <a:gd name="T68" fmla="*/ 370 w 632"/>
                  <a:gd name="T69" fmla="*/ 255 h 572"/>
                  <a:gd name="T70" fmla="*/ 362 w 632"/>
                  <a:gd name="T71" fmla="*/ 244 h 572"/>
                  <a:gd name="T72" fmla="*/ 348 w 632"/>
                  <a:gd name="T73" fmla="*/ 209 h 572"/>
                  <a:gd name="T74" fmla="*/ 307 w 632"/>
                  <a:gd name="T75" fmla="*/ 196 h 572"/>
                  <a:gd name="T76" fmla="*/ 275 w 632"/>
                  <a:gd name="T77" fmla="*/ 223 h 572"/>
                  <a:gd name="T78" fmla="*/ 279 w 632"/>
                  <a:gd name="T79" fmla="*/ 266 h 572"/>
                  <a:gd name="T80" fmla="*/ 317 w 632"/>
                  <a:gd name="T81" fmla="*/ 286 h 572"/>
                  <a:gd name="T82" fmla="*/ 211 w 632"/>
                  <a:gd name="T83" fmla="*/ 0 h 572"/>
                  <a:gd name="T84" fmla="*/ 154 w 632"/>
                  <a:gd name="T85" fmla="*/ 45 h 572"/>
                  <a:gd name="T86" fmla="*/ 71 w 632"/>
                  <a:gd name="T87" fmla="*/ 148 h 572"/>
                  <a:gd name="T88" fmla="*/ 12 w 632"/>
                  <a:gd name="T89" fmla="*/ 265 h 572"/>
                  <a:gd name="T90" fmla="*/ 0 w 632"/>
                  <a:gd name="T91" fmla="*/ 331 h 572"/>
                  <a:gd name="T92" fmla="*/ 14 w 632"/>
                  <a:gd name="T93" fmla="*/ 417 h 572"/>
                  <a:gd name="T94" fmla="*/ 40 w 632"/>
                  <a:gd name="T95" fmla="*/ 466 h 572"/>
                  <a:gd name="T96" fmla="*/ 84 w 632"/>
                  <a:gd name="T97" fmla="*/ 512 h 572"/>
                  <a:gd name="T98" fmla="*/ 151 w 632"/>
                  <a:gd name="T99" fmla="*/ 547 h 572"/>
                  <a:gd name="T100" fmla="*/ 245 w 632"/>
                  <a:gd name="T101" fmla="*/ 568 h 572"/>
                  <a:gd name="T102" fmla="*/ 365 w 632"/>
                  <a:gd name="T103" fmla="*/ 570 h 572"/>
                  <a:gd name="T104" fmla="*/ 465 w 632"/>
                  <a:gd name="T105" fmla="*/ 552 h 572"/>
                  <a:gd name="T106" fmla="*/ 537 w 632"/>
                  <a:gd name="T107" fmla="*/ 519 h 572"/>
                  <a:gd name="T108" fmla="*/ 585 w 632"/>
                  <a:gd name="T109" fmla="*/ 476 h 572"/>
                  <a:gd name="T110" fmla="*/ 615 w 632"/>
                  <a:gd name="T111" fmla="*/ 427 h 572"/>
                  <a:gd name="T112" fmla="*/ 632 w 632"/>
                  <a:gd name="T113" fmla="*/ 348 h 572"/>
                  <a:gd name="T114" fmla="*/ 627 w 632"/>
                  <a:gd name="T115" fmla="*/ 288 h 572"/>
                  <a:gd name="T116" fmla="*/ 576 w 632"/>
                  <a:gd name="T117" fmla="*/ 170 h 572"/>
                  <a:gd name="T118" fmla="*/ 496 w 632"/>
                  <a:gd name="T119" fmla="*/ 63 h 5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2" h="572">
                    <a:moveTo>
                      <a:pt x="317" y="286"/>
                    </a:moveTo>
                    <a:lnTo>
                      <a:pt x="324" y="286"/>
                    </a:lnTo>
                    <a:lnTo>
                      <a:pt x="332" y="287"/>
                    </a:lnTo>
                    <a:lnTo>
                      <a:pt x="338" y="289"/>
                    </a:lnTo>
                    <a:lnTo>
                      <a:pt x="346" y="292"/>
                    </a:lnTo>
                    <a:lnTo>
                      <a:pt x="352" y="295"/>
                    </a:lnTo>
                    <a:lnTo>
                      <a:pt x="359" y="299"/>
                    </a:lnTo>
                    <a:lnTo>
                      <a:pt x="364" y="303"/>
                    </a:lnTo>
                    <a:lnTo>
                      <a:pt x="369" y="308"/>
                    </a:lnTo>
                    <a:lnTo>
                      <a:pt x="375" y="313"/>
                    </a:lnTo>
                    <a:lnTo>
                      <a:pt x="379" y="319"/>
                    </a:lnTo>
                    <a:lnTo>
                      <a:pt x="382" y="326"/>
                    </a:lnTo>
                    <a:lnTo>
                      <a:pt x="385" y="332"/>
                    </a:lnTo>
                    <a:lnTo>
                      <a:pt x="389" y="339"/>
                    </a:lnTo>
                    <a:lnTo>
                      <a:pt x="390" y="346"/>
                    </a:lnTo>
                    <a:lnTo>
                      <a:pt x="391" y="354"/>
                    </a:lnTo>
                    <a:lnTo>
                      <a:pt x="392" y="361"/>
                    </a:lnTo>
                    <a:lnTo>
                      <a:pt x="391" y="368"/>
                    </a:lnTo>
                    <a:lnTo>
                      <a:pt x="391" y="374"/>
                    </a:lnTo>
                    <a:lnTo>
                      <a:pt x="389" y="381"/>
                    </a:lnTo>
                    <a:lnTo>
                      <a:pt x="387" y="387"/>
                    </a:lnTo>
                    <a:lnTo>
                      <a:pt x="384" y="394"/>
                    </a:lnTo>
                    <a:lnTo>
                      <a:pt x="381" y="399"/>
                    </a:lnTo>
                    <a:lnTo>
                      <a:pt x="378" y="404"/>
                    </a:lnTo>
                    <a:lnTo>
                      <a:pt x="375" y="410"/>
                    </a:lnTo>
                    <a:lnTo>
                      <a:pt x="365" y="418"/>
                    </a:lnTo>
                    <a:lnTo>
                      <a:pt x="355" y="426"/>
                    </a:lnTo>
                    <a:lnTo>
                      <a:pt x="350" y="429"/>
                    </a:lnTo>
                    <a:lnTo>
                      <a:pt x="344" y="431"/>
                    </a:lnTo>
                    <a:lnTo>
                      <a:pt x="337" y="433"/>
                    </a:lnTo>
                    <a:lnTo>
                      <a:pt x="332" y="435"/>
                    </a:lnTo>
                    <a:lnTo>
                      <a:pt x="332" y="451"/>
                    </a:lnTo>
                    <a:lnTo>
                      <a:pt x="331" y="455"/>
                    </a:lnTo>
                    <a:lnTo>
                      <a:pt x="330" y="458"/>
                    </a:lnTo>
                    <a:lnTo>
                      <a:pt x="329" y="460"/>
                    </a:lnTo>
                    <a:lnTo>
                      <a:pt x="326" y="462"/>
                    </a:lnTo>
                    <a:lnTo>
                      <a:pt x="324" y="464"/>
                    </a:lnTo>
                    <a:lnTo>
                      <a:pt x="322" y="465"/>
                    </a:lnTo>
                    <a:lnTo>
                      <a:pt x="319" y="466"/>
                    </a:lnTo>
                    <a:lnTo>
                      <a:pt x="317" y="466"/>
                    </a:lnTo>
                    <a:lnTo>
                      <a:pt x="314" y="466"/>
                    </a:lnTo>
                    <a:lnTo>
                      <a:pt x="310" y="465"/>
                    </a:lnTo>
                    <a:lnTo>
                      <a:pt x="308" y="464"/>
                    </a:lnTo>
                    <a:lnTo>
                      <a:pt x="306" y="462"/>
                    </a:lnTo>
                    <a:lnTo>
                      <a:pt x="304" y="460"/>
                    </a:lnTo>
                    <a:lnTo>
                      <a:pt x="303" y="458"/>
                    </a:lnTo>
                    <a:lnTo>
                      <a:pt x="302" y="455"/>
                    </a:lnTo>
                    <a:lnTo>
                      <a:pt x="301" y="451"/>
                    </a:lnTo>
                    <a:lnTo>
                      <a:pt x="302" y="435"/>
                    </a:lnTo>
                    <a:lnTo>
                      <a:pt x="295" y="433"/>
                    </a:lnTo>
                    <a:lnTo>
                      <a:pt x="289" y="431"/>
                    </a:lnTo>
                    <a:lnTo>
                      <a:pt x="282" y="429"/>
                    </a:lnTo>
                    <a:lnTo>
                      <a:pt x="277" y="426"/>
                    </a:lnTo>
                    <a:lnTo>
                      <a:pt x="267" y="418"/>
                    </a:lnTo>
                    <a:lnTo>
                      <a:pt x="258" y="410"/>
                    </a:lnTo>
                    <a:lnTo>
                      <a:pt x="255" y="404"/>
                    </a:lnTo>
                    <a:lnTo>
                      <a:pt x="251" y="399"/>
                    </a:lnTo>
                    <a:lnTo>
                      <a:pt x="248" y="394"/>
                    </a:lnTo>
                    <a:lnTo>
                      <a:pt x="246" y="387"/>
                    </a:lnTo>
                    <a:lnTo>
                      <a:pt x="244" y="381"/>
                    </a:lnTo>
                    <a:lnTo>
                      <a:pt x="242" y="374"/>
                    </a:lnTo>
                    <a:lnTo>
                      <a:pt x="242" y="368"/>
                    </a:lnTo>
                    <a:lnTo>
                      <a:pt x="241" y="361"/>
                    </a:lnTo>
                    <a:lnTo>
                      <a:pt x="242" y="358"/>
                    </a:lnTo>
                    <a:lnTo>
                      <a:pt x="242" y="355"/>
                    </a:lnTo>
                    <a:lnTo>
                      <a:pt x="244" y="353"/>
                    </a:lnTo>
                    <a:lnTo>
                      <a:pt x="245" y="351"/>
                    </a:lnTo>
                    <a:lnTo>
                      <a:pt x="248" y="348"/>
                    </a:lnTo>
                    <a:lnTo>
                      <a:pt x="250" y="347"/>
                    </a:lnTo>
                    <a:lnTo>
                      <a:pt x="254" y="346"/>
                    </a:lnTo>
                    <a:lnTo>
                      <a:pt x="256" y="346"/>
                    </a:lnTo>
                    <a:lnTo>
                      <a:pt x="259" y="346"/>
                    </a:lnTo>
                    <a:lnTo>
                      <a:pt x="262" y="347"/>
                    </a:lnTo>
                    <a:lnTo>
                      <a:pt x="264" y="348"/>
                    </a:lnTo>
                    <a:lnTo>
                      <a:pt x="266" y="351"/>
                    </a:lnTo>
                    <a:lnTo>
                      <a:pt x="269" y="353"/>
                    </a:lnTo>
                    <a:lnTo>
                      <a:pt x="270" y="356"/>
                    </a:lnTo>
                    <a:lnTo>
                      <a:pt x="271" y="358"/>
                    </a:lnTo>
                    <a:lnTo>
                      <a:pt x="271" y="361"/>
                    </a:lnTo>
                    <a:lnTo>
                      <a:pt x="272" y="370"/>
                    </a:lnTo>
                    <a:lnTo>
                      <a:pt x="275" y="378"/>
                    </a:lnTo>
                    <a:lnTo>
                      <a:pt x="279" y="386"/>
                    </a:lnTo>
                    <a:lnTo>
                      <a:pt x="285" y="394"/>
                    </a:lnTo>
                    <a:lnTo>
                      <a:pt x="291" y="399"/>
                    </a:lnTo>
                    <a:lnTo>
                      <a:pt x="299" y="403"/>
                    </a:lnTo>
                    <a:lnTo>
                      <a:pt x="307" y="405"/>
                    </a:lnTo>
                    <a:lnTo>
                      <a:pt x="317" y="406"/>
                    </a:lnTo>
                    <a:lnTo>
                      <a:pt x="325" y="405"/>
                    </a:lnTo>
                    <a:lnTo>
                      <a:pt x="334" y="403"/>
                    </a:lnTo>
                    <a:lnTo>
                      <a:pt x="341" y="399"/>
                    </a:lnTo>
                    <a:lnTo>
                      <a:pt x="348" y="394"/>
                    </a:lnTo>
                    <a:lnTo>
                      <a:pt x="353" y="386"/>
                    </a:lnTo>
                    <a:lnTo>
                      <a:pt x="358" y="378"/>
                    </a:lnTo>
                    <a:lnTo>
                      <a:pt x="361" y="370"/>
                    </a:lnTo>
                    <a:lnTo>
                      <a:pt x="362" y="361"/>
                    </a:lnTo>
                    <a:lnTo>
                      <a:pt x="361" y="352"/>
                    </a:lnTo>
                    <a:lnTo>
                      <a:pt x="358" y="344"/>
                    </a:lnTo>
                    <a:lnTo>
                      <a:pt x="353" y="336"/>
                    </a:lnTo>
                    <a:lnTo>
                      <a:pt x="348" y="329"/>
                    </a:lnTo>
                    <a:lnTo>
                      <a:pt x="341" y="324"/>
                    </a:lnTo>
                    <a:lnTo>
                      <a:pt x="334" y="319"/>
                    </a:lnTo>
                    <a:lnTo>
                      <a:pt x="325" y="317"/>
                    </a:lnTo>
                    <a:lnTo>
                      <a:pt x="317" y="316"/>
                    </a:lnTo>
                    <a:lnTo>
                      <a:pt x="308" y="315"/>
                    </a:lnTo>
                    <a:lnTo>
                      <a:pt x="301" y="314"/>
                    </a:lnTo>
                    <a:lnTo>
                      <a:pt x="294" y="313"/>
                    </a:lnTo>
                    <a:lnTo>
                      <a:pt x="287" y="310"/>
                    </a:lnTo>
                    <a:lnTo>
                      <a:pt x="280" y="307"/>
                    </a:lnTo>
                    <a:lnTo>
                      <a:pt x="274" y="303"/>
                    </a:lnTo>
                    <a:lnTo>
                      <a:pt x="269" y="299"/>
                    </a:lnTo>
                    <a:lnTo>
                      <a:pt x="263" y="294"/>
                    </a:lnTo>
                    <a:lnTo>
                      <a:pt x="258" y="288"/>
                    </a:lnTo>
                    <a:lnTo>
                      <a:pt x="254" y="283"/>
                    </a:lnTo>
                    <a:lnTo>
                      <a:pt x="250" y="277"/>
                    </a:lnTo>
                    <a:lnTo>
                      <a:pt x="247" y="270"/>
                    </a:lnTo>
                    <a:lnTo>
                      <a:pt x="245" y="264"/>
                    </a:lnTo>
                    <a:lnTo>
                      <a:pt x="243" y="256"/>
                    </a:lnTo>
                    <a:lnTo>
                      <a:pt x="242" y="249"/>
                    </a:lnTo>
                    <a:lnTo>
                      <a:pt x="241" y="241"/>
                    </a:lnTo>
                    <a:lnTo>
                      <a:pt x="242" y="234"/>
                    </a:lnTo>
                    <a:lnTo>
                      <a:pt x="242" y="227"/>
                    </a:lnTo>
                    <a:lnTo>
                      <a:pt x="244" y="221"/>
                    </a:lnTo>
                    <a:lnTo>
                      <a:pt x="246" y="215"/>
                    </a:lnTo>
                    <a:lnTo>
                      <a:pt x="248" y="209"/>
                    </a:lnTo>
                    <a:lnTo>
                      <a:pt x="251" y="204"/>
                    </a:lnTo>
                    <a:lnTo>
                      <a:pt x="255" y="198"/>
                    </a:lnTo>
                    <a:lnTo>
                      <a:pt x="258" y="193"/>
                    </a:lnTo>
                    <a:lnTo>
                      <a:pt x="267" y="184"/>
                    </a:lnTo>
                    <a:lnTo>
                      <a:pt x="277" y="177"/>
                    </a:lnTo>
                    <a:lnTo>
                      <a:pt x="282" y="174"/>
                    </a:lnTo>
                    <a:lnTo>
                      <a:pt x="289" y="170"/>
                    </a:lnTo>
                    <a:lnTo>
                      <a:pt x="295" y="168"/>
                    </a:lnTo>
                    <a:lnTo>
                      <a:pt x="301" y="167"/>
                    </a:lnTo>
                    <a:lnTo>
                      <a:pt x="302" y="150"/>
                    </a:lnTo>
                    <a:lnTo>
                      <a:pt x="302" y="148"/>
                    </a:lnTo>
                    <a:lnTo>
                      <a:pt x="303" y="145"/>
                    </a:lnTo>
                    <a:lnTo>
                      <a:pt x="304" y="143"/>
                    </a:lnTo>
                    <a:lnTo>
                      <a:pt x="306" y="140"/>
                    </a:lnTo>
                    <a:lnTo>
                      <a:pt x="308" y="138"/>
                    </a:lnTo>
                    <a:lnTo>
                      <a:pt x="310" y="137"/>
                    </a:lnTo>
                    <a:lnTo>
                      <a:pt x="314" y="136"/>
                    </a:lnTo>
                    <a:lnTo>
                      <a:pt x="317" y="135"/>
                    </a:lnTo>
                    <a:lnTo>
                      <a:pt x="319" y="136"/>
                    </a:lnTo>
                    <a:lnTo>
                      <a:pt x="322" y="137"/>
                    </a:lnTo>
                    <a:lnTo>
                      <a:pt x="324" y="138"/>
                    </a:lnTo>
                    <a:lnTo>
                      <a:pt x="326" y="140"/>
                    </a:lnTo>
                    <a:lnTo>
                      <a:pt x="329" y="143"/>
                    </a:lnTo>
                    <a:lnTo>
                      <a:pt x="330" y="145"/>
                    </a:lnTo>
                    <a:lnTo>
                      <a:pt x="331" y="148"/>
                    </a:lnTo>
                    <a:lnTo>
                      <a:pt x="332" y="150"/>
                    </a:lnTo>
                    <a:lnTo>
                      <a:pt x="332" y="167"/>
                    </a:lnTo>
                    <a:lnTo>
                      <a:pt x="337" y="168"/>
                    </a:lnTo>
                    <a:lnTo>
                      <a:pt x="344" y="170"/>
                    </a:lnTo>
                    <a:lnTo>
                      <a:pt x="350" y="174"/>
                    </a:lnTo>
                    <a:lnTo>
                      <a:pt x="355" y="177"/>
                    </a:lnTo>
                    <a:lnTo>
                      <a:pt x="365" y="184"/>
                    </a:lnTo>
                    <a:lnTo>
                      <a:pt x="375" y="193"/>
                    </a:lnTo>
                    <a:lnTo>
                      <a:pt x="378" y="198"/>
                    </a:lnTo>
                    <a:lnTo>
                      <a:pt x="381" y="204"/>
                    </a:lnTo>
                    <a:lnTo>
                      <a:pt x="384" y="209"/>
                    </a:lnTo>
                    <a:lnTo>
                      <a:pt x="387" y="215"/>
                    </a:lnTo>
                    <a:lnTo>
                      <a:pt x="389" y="221"/>
                    </a:lnTo>
                    <a:lnTo>
                      <a:pt x="391" y="227"/>
                    </a:lnTo>
                    <a:lnTo>
                      <a:pt x="391" y="234"/>
                    </a:lnTo>
                    <a:lnTo>
                      <a:pt x="392" y="241"/>
                    </a:lnTo>
                    <a:lnTo>
                      <a:pt x="391" y="243"/>
                    </a:lnTo>
                    <a:lnTo>
                      <a:pt x="391" y="247"/>
                    </a:lnTo>
                    <a:lnTo>
                      <a:pt x="389" y="250"/>
                    </a:lnTo>
                    <a:lnTo>
                      <a:pt x="388" y="252"/>
                    </a:lnTo>
                    <a:lnTo>
                      <a:pt x="384" y="253"/>
                    </a:lnTo>
                    <a:lnTo>
                      <a:pt x="382" y="255"/>
                    </a:lnTo>
                    <a:lnTo>
                      <a:pt x="379" y="255"/>
                    </a:lnTo>
                    <a:lnTo>
                      <a:pt x="377" y="256"/>
                    </a:lnTo>
                    <a:lnTo>
                      <a:pt x="374" y="255"/>
                    </a:lnTo>
                    <a:lnTo>
                      <a:pt x="370" y="255"/>
                    </a:lnTo>
                    <a:lnTo>
                      <a:pt x="368" y="253"/>
                    </a:lnTo>
                    <a:lnTo>
                      <a:pt x="366" y="252"/>
                    </a:lnTo>
                    <a:lnTo>
                      <a:pt x="364" y="250"/>
                    </a:lnTo>
                    <a:lnTo>
                      <a:pt x="363" y="247"/>
                    </a:lnTo>
                    <a:lnTo>
                      <a:pt x="362" y="244"/>
                    </a:lnTo>
                    <a:lnTo>
                      <a:pt x="362" y="241"/>
                    </a:lnTo>
                    <a:lnTo>
                      <a:pt x="361" y="232"/>
                    </a:lnTo>
                    <a:lnTo>
                      <a:pt x="358" y="223"/>
                    </a:lnTo>
                    <a:lnTo>
                      <a:pt x="353" y="215"/>
                    </a:lnTo>
                    <a:lnTo>
                      <a:pt x="348" y="209"/>
                    </a:lnTo>
                    <a:lnTo>
                      <a:pt x="341" y="204"/>
                    </a:lnTo>
                    <a:lnTo>
                      <a:pt x="334" y="199"/>
                    </a:lnTo>
                    <a:lnTo>
                      <a:pt x="325" y="196"/>
                    </a:lnTo>
                    <a:lnTo>
                      <a:pt x="317" y="196"/>
                    </a:lnTo>
                    <a:lnTo>
                      <a:pt x="307" y="196"/>
                    </a:lnTo>
                    <a:lnTo>
                      <a:pt x="299" y="199"/>
                    </a:lnTo>
                    <a:lnTo>
                      <a:pt x="291" y="204"/>
                    </a:lnTo>
                    <a:lnTo>
                      <a:pt x="285" y="209"/>
                    </a:lnTo>
                    <a:lnTo>
                      <a:pt x="279" y="215"/>
                    </a:lnTo>
                    <a:lnTo>
                      <a:pt x="275" y="223"/>
                    </a:lnTo>
                    <a:lnTo>
                      <a:pt x="272" y="232"/>
                    </a:lnTo>
                    <a:lnTo>
                      <a:pt x="271" y="241"/>
                    </a:lnTo>
                    <a:lnTo>
                      <a:pt x="272" y="250"/>
                    </a:lnTo>
                    <a:lnTo>
                      <a:pt x="275" y="258"/>
                    </a:lnTo>
                    <a:lnTo>
                      <a:pt x="279" y="266"/>
                    </a:lnTo>
                    <a:lnTo>
                      <a:pt x="285" y="272"/>
                    </a:lnTo>
                    <a:lnTo>
                      <a:pt x="291" y="279"/>
                    </a:lnTo>
                    <a:lnTo>
                      <a:pt x="299" y="282"/>
                    </a:lnTo>
                    <a:lnTo>
                      <a:pt x="307" y="285"/>
                    </a:lnTo>
                    <a:lnTo>
                      <a:pt x="317" y="286"/>
                    </a:lnTo>
                    <a:lnTo>
                      <a:pt x="317" y="286"/>
                    </a:lnTo>
                    <a:close/>
                    <a:moveTo>
                      <a:pt x="430" y="3"/>
                    </a:moveTo>
                    <a:lnTo>
                      <a:pt x="426" y="1"/>
                    </a:lnTo>
                    <a:lnTo>
                      <a:pt x="422" y="0"/>
                    </a:lnTo>
                    <a:lnTo>
                      <a:pt x="211" y="0"/>
                    </a:lnTo>
                    <a:lnTo>
                      <a:pt x="206" y="1"/>
                    </a:lnTo>
                    <a:lnTo>
                      <a:pt x="202" y="3"/>
                    </a:lnTo>
                    <a:lnTo>
                      <a:pt x="187" y="15"/>
                    </a:lnTo>
                    <a:lnTo>
                      <a:pt x="170" y="29"/>
                    </a:lnTo>
                    <a:lnTo>
                      <a:pt x="154" y="45"/>
                    </a:lnTo>
                    <a:lnTo>
                      <a:pt x="137" y="63"/>
                    </a:lnTo>
                    <a:lnTo>
                      <a:pt x="119" y="82"/>
                    </a:lnTo>
                    <a:lnTo>
                      <a:pt x="103" y="103"/>
                    </a:lnTo>
                    <a:lnTo>
                      <a:pt x="86" y="125"/>
                    </a:lnTo>
                    <a:lnTo>
                      <a:pt x="71" y="148"/>
                    </a:lnTo>
                    <a:lnTo>
                      <a:pt x="56" y="170"/>
                    </a:lnTo>
                    <a:lnTo>
                      <a:pt x="43" y="194"/>
                    </a:lnTo>
                    <a:lnTo>
                      <a:pt x="30" y="218"/>
                    </a:lnTo>
                    <a:lnTo>
                      <a:pt x="21" y="241"/>
                    </a:lnTo>
                    <a:lnTo>
                      <a:pt x="12" y="265"/>
                    </a:lnTo>
                    <a:lnTo>
                      <a:pt x="6" y="288"/>
                    </a:lnTo>
                    <a:lnTo>
                      <a:pt x="4" y="299"/>
                    </a:lnTo>
                    <a:lnTo>
                      <a:pt x="1" y="310"/>
                    </a:lnTo>
                    <a:lnTo>
                      <a:pt x="0" y="321"/>
                    </a:lnTo>
                    <a:lnTo>
                      <a:pt x="0" y="331"/>
                    </a:lnTo>
                    <a:lnTo>
                      <a:pt x="0" y="348"/>
                    </a:lnTo>
                    <a:lnTo>
                      <a:pt x="3" y="368"/>
                    </a:lnTo>
                    <a:lnTo>
                      <a:pt x="6" y="387"/>
                    </a:lnTo>
                    <a:lnTo>
                      <a:pt x="11" y="406"/>
                    </a:lnTo>
                    <a:lnTo>
                      <a:pt x="14" y="417"/>
                    </a:lnTo>
                    <a:lnTo>
                      <a:pt x="19" y="427"/>
                    </a:lnTo>
                    <a:lnTo>
                      <a:pt x="23" y="436"/>
                    </a:lnTo>
                    <a:lnTo>
                      <a:pt x="27" y="447"/>
                    </a:lnTo>
                    <a:lnTo>
                      <a:pt x="34" y="457"/>
                    </a:lnTo>
                    <a:lnTo>
                      <a:pt x="40" y="466"/>
                    </a:lnTo>
                    <a:lnTo>
                      <a:pt x="48" y="476"/>
                    </a:lnTo>
                    <a:lnTo>
                      <a:pt x="55" y="486"/>
                    </a:lnTo>
                    <a:lnTo>
                      <a:pt x="64" y="494"/>
                    </a:lnTo>
                    <a:lnTo>
                      <a:pt x="73" y="503"/>
                    </a:lnTo>
                    <a:lnTo>
                      <a:pt x="84" y="512"/>
                    </a:lnTo>
                    <a:lnTo>
                      <a:pt x="96" y="519"/>
                    </a:lnTo>
                    <a:lnTo>
                      <a:pt x="108" y="528"/>
                    </a:lnTo>
                    <a:lnTo>
                      <a:pt x="122" y="534"/>
                    </a:lnTo>
                    <a:lnTo>
                      <a:pt x="136" y="540"/>
                    </a:lnTo>
                    <a:lnTo>
                      <a:pt x="151" y="547"/>
                    </a:lnTo>
                    <a:lnTo>
                      <a:pt x="168" y="552"/>
                    </a:lnTo>
                    <a:lnTo>
                      <a:pt x="185" y="558"/>
                    </a:lnTo>
                    <a:lnTo>
                      <a:pt x="204" y="562"/>
                    </a:lnTo>
                    <a:lnTo>
                      <a:pt x="223" y="565"/>
                    </a:lnTo>
                    <a:lnTo>
                      <a:pt x="245" y="568"/>
                    </a:lnTo>
                    <a:lnTo>
                      <a:pt x="267" y="570"/>
                    </a:lnTo>
                    <a:lnTo>
                      <a:pt x="291" y="572"/>
                    </a:lnTo>
                    <a:lnTo>
                      <a:pt x="317" y="572"/>
                    </a:lnTo>
                    <a:lnTo>
                      <a:pt x="341" y="572"/>
                    </a:lnTo>
                    <a:lnTo>
                      <a:pt x="365" y="570"/>
                    </a:lnTo>
                    <a:lnTo>
                      <a:pt x="388" y="568"/>
                    </a:lnTo>
                    <a:lnTo>
                      <a:pt x="409" y="565"/>
                    </a:lnTo>
                    <a:lnTo>
                      <a:pt x="428" y="562"/>
                    </a:lnTo>
                    <a:lnTo>
                      <a:pt x="448" y="558"/>
                    </a:lnTo>
                    <a:lnTo>
                      <a:pt x="465" y="552"/>
                    </a:lnTo>
                    <a:lnTo>
                      <a:pt x="482" y="547"/>
                    </a:lnTo>
                    <a:lnTo>
                      <a:pt x="497" y="540"/>
                    </a:lnTo>
                    <a:lnTo>
                      <a:pt x="512" y="534"/>
                    </a:lnTo>
                    <a:lnTo>
                      <a:pt x="525" y="528"/>
                    </a:lnTo>
                    <a:lnTo>
                      <a:pt x="537" y="519"/>
                    </a:lnTo>
                    <a:lnTo>
                      <a:pt x="548" y="512"/>
                    </a:lnTo>
                    <a:lnTo>
                      <a:pt x="559" y="503"/>
                    </a:lnTo>
                    <a:lnTo>
                      <a:pt x="569" y="494"/>
                    </a:lnTo>
                    <a:lnTo>
                      <a:pt x="577" y="486"/>
                    </a:lnTo>
                    <a:lnTo>
                      <a:pt x="585" y="476"/>
                    </a:lnTo>
                    <a:lnTo>
                      <a:pt x="592" y="466"/>
                    </a:lnTo>
                    <a:lnTo>
                      <a:pt x="599" y="457"/>
                    </a:lnTo>
                    <a:lnTo>
                      <a:pt x="605" y="447"/>
                    </a:lnTo>
                    <a:lnTo>
                      <a:pt x="610" y="436"/>
                    </a:lnTo>
                    <a:lnTo>
                      <a:pt x="615" y="427"/>
                    </a:lnTo>
                    <a:lnTo>
                      <a:pt x="618" y="417"/>
                    </a:lnTo>
                    <a:lnTo>
                      <a:pt x="621" y="406"/>
                    </a:lnTo>
                    <a:lnTo>
                      <a:pt x="627" y="387"/>
                    </a:lnTo>
                    <a:lnTo>
                      <a:pt x="630" y="368"/>
                    </a:lnTo>
                    <a:lnTo>
                      <a:pt x="632" y="348"/>
                    </a:lnTo>
                    <a:lnTo>
                      <a:pt x="632" y="331"/>
                    </a:lnTo>
                    <a:lnTo>
                      <a:pt x="632" y="321"/>
                    </a:lnTo>
                    <a:lnTo>
                      <a:pt x="631" y="310"/>
                    </a:lnTo>
                    <a:lnTo>
                      <a:pt x="629" y="299"/>
                    </a:lnTo>
                    <a:lnTo>
                      <a:pt x="627" y="288"/>
                    </a:lnTo>
                    <a:lnTo>
                      <a:pt x="620" y="265"/>
                    </a:lnTo>
                    <a:lnTo>
                      <a:pt x="612" y="241"/>
                    </a:lnTo>
                    <a:lnTo>
                      <a:pt x="602" y="218"/>
                    </a:lnTo>
                    <a:lnTo>
                      <a:pt x="589" y="194"/>
                    </a:lnTo>
                    <a:lnTo>
                      <a:pt x="576" y="170"/>
                    </a:lnTo>
                    <a:lnTo>
                      <a:pt x="561" y="148"/>
                    </a:lnTo>
                    <a:lnTo>
                      <a:pt x="546" y="125"/>
                    </a:lnTo>
                    <a:lnTo>
                      <a:pt x="530" y="103"/>
                    </a:lnTo>
                    <a:lnTo>
                      <a:pt x="513" y="82"/>
                    </a:lnTo>
                    <a:lnTo>
                      <a:pt x="496" y="63"/>
                    </a:lnTo>
                    <a:lnTo>
                      <a:pt x="479" y="45"/>
                    </a:lnTo>
                    <a:lnTo>
                      <a:pt x="463" y="29"/>
                    </a:lnTo>
                    <a:lnTo>
                      <a:pt x="445" y="15"/>
                    </a:lnTo>
                    <a:lnTo>
                      <a:pt x="43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352">
                <a:extLst>
                  <a:ext uri="{FF2B5EF4-FFF2-40B4-BE49-F238E27FC236}">
                    <a16:creationId xmlns:a16="http://schemas.microsoft.com/office/drawing/2014/main" id="{16E94C2C-1D6A-6FF0-87F0-45073F5FD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2100" y="1431925"/>
                <a:ext cx="76200" cy="9525"/>
              </a:xfrm>
              <a:custGeom>
                <a:avLst/>
                <a:gdLst>
                  <a:gd name="T0" fmla="*/ 15 w 241"/>
                  <a:gd name="T1" fmla="*/ 0 h 30"/>
                  <a:gd name="T2" fmla="*/ 11 w 241"/>
                  <a:gd name="T3" fmla="*/ 0 h 30"/>
                  <a:gd name="T4" fmla="*/ 9 w 241"/>
                  <a:gd name="T5" fmla="*/ 1 h 30"/>
                  <a:gd name="T6" fmla="*/ 6 w 241"/>
                  <a:gd name="T7" fmla="*/ 2 h 30"/>
                  <a:gd name="T8" fmla="*/ 4 w 241"/>
                  <a:gd name="T9" fmla="*/ 4 h 30"/>
                  <a:gd name="T10" fmla="*/ 3 w 241"/>
                  <a:gd name="T11" fmla="*/ 6 h 30"/>
                  <a:gd name="T12" fmla="*/ 1 w 241"/>
                  <a:gd name="T13" fmla="*/ 9 h 30"/>
                  <a:gd name="T14" fmla="*/ 1 w 241"/>
                  <a:gd name="T15" fmla="*/ 12 h 30"/>
                  <a:gd name="T16" fmla="*/ 0 w 241"/>
                  <a:gd name="T17" fmla="*/ 15 h 30"/>
                  <a:gd name="T18" fmla="*/ 1 w 241"/>
                  <a:gd name="T19" fmla="*/ 18 h 30"/>
                  <a:gd name="T20" fmla="*/ 1 w 241"/>
                  <a:gd name="T21" fmla="*/ 20 h 30"/>
                  <a:gd name="T22" fmla="*/ 3 w 241"/>
                  <a:gd name="T23" fmla="*/ 23 h 30"/>
                  <a:gd name="T24" fmla="*/ 4 w 241"/>
                  <a:gd name="T25" fmla="*/ 26 h 30"/>
                  <a:gd name="T26" fmla="*/ 6 w 241"/>
                  <a:gd name="T27" fmla="*/ 28 h 30"/>
                  <a:gd name="T28" fmla="*/ 9 w 241"/>
                  <a:gd name="T29" fmla="*/ 29 h 30"/>
                  <a:gd name="T30" fmla="*/ 11 w 241"/>
                  <a:gd name="T31" fmla="*/ 30 h 30"/>
                  <a:gd name="T32" fmla="*/ 15 w 241"/>
                  <a:gd name="T33" fmla="*/ 30 h 30"/>
                  <a:gd name="T34" fmla="*/ 226 w 241"/>
                  <a:gd name="T35" fmla="*/ 30 h 30"/>
                  <a:gd name="T36" fmla="*/ 229 w 241"/>
                  <a:gd name="T37" fmla="*/ 30 h 30"/>
                  <a:gd name="T38" fmla="*/ 231 w 241"/>
                  <a:gd name="T39" fmla="*/ 29 h 30"/>
                  <a:gd name="T40" fmla="*/ 234 w 241"/>
                  <a:gd name="T41" fmla="*/ 28 h 30"/>
                  <a:gd name="T42" fmla="*/ 237 w 241"/>
                  <a:gd name="T43" fmla="*/ 26 h 30"/>
                  <a:gd name="T44" fmla="*/ 238 w 241"/>
                  <a:gd name="T45" fmla="*/ 23 h 30"/>
                  <a:gd name="T46" fmla="*/ 240 w 241"/>
                  <a:gd name="T47" fmla="*/ 20 h 30"/>
                  <a:gd name="T48" fmla="*/ 241 w 241"/>
                  <a:gd name="T49" fmla="*/ 18 h 30"/>
                  <a:gd name="T50" fmla="*/ 241 w 241"/>
                  <a:gd name="T51" fmla="*/ 15 h 30"/>
                  <a:gd name="T52" fmla="*/ 241 w 241"/>
                  <a:gd name="T53" fmla="*/ 12 h 30"/>
                  <a:gd name="T54" fmla="*/ 240 w 241"/>
                  <a:gd name="T55" fmla="*/ 9 h 30"/>
                  <a:gd name="T56" fmla="*/ 238 w 241"/>
                  <a:gd name="T57" fmla="*/ 6 h 30"/>
                  <a:gd name="T58" fmla="*/ 237 w 241"/>
                  <a:gd name="T59" fmla="*/ 4 h 30"/>
                  <a:gd name="T60" fmla="*/ 234 w 241"/>
                  <a:gd name="T61" fmla="*/ 2 h 30"/>
                  <a:gd name="T62" fmla="*/ 231 w 241"/>
                  <a:gd name="T63" fmla="*/ 1 h 30"/>
                  <a:gd name="T64" fmla="*/ 229 w 241"/>
                  <a:gd name="T65" fmla="*/ 0 h 30"/>
                  <a:gd name="T66" fmla="*/ 226 w 241"/>
                  <a:gd name="T67" fmla="*/ 0 h 30"/>
                  <a:gd name="T68" fmla="*/ 15 w 241"/>
                  <a:gd name="T6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41" h="30">
                    <a:moveTo>
                      <a:pt x="15" y="0"/>
                    </a:moveTo>
                    <a:lnTo>
                      <a:pt x="11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3" y="6"/>
                    </a:lnTo>
                    <a:lnTo>
                      <a:pt x="1" y="9"/>
                    </a:lnTo>
                    <a:lnTo>
                      <a:pt x="1" y="12"/>
                    </a:lnTo>
                    <a:lnTo>
                      <a:pt x="0" y="15"/>
                    </a:lnTo>
                    <a:lnTo>
                      <a:pt x="1" y="18"/>
                    </a:lnTo>
                    <a:lnTo>
                      <a:pt x="1" y="20"/>
                    </a:lnTo>
                    <a:lnTo>
                      <a:pt x="3" y="23"/>
                    </a:lnTo>
                    <a:lnTo>
                      <a:pt x="4" y="26"/>
                    </a:lnTo>
                    <a:lnTo>
                      <a:pt x="6" y="28"/>
                    </a:lnTo>
                    <a:lnTo>
                      <a:pt x="9" y="29"/>
                    </a:lnTo>
                    <a:lnTo>
                      <a:pt x="11" y="30"/>
                    </a:lnTo>
                    <a:lnTo>
                      <a:pt x="15" y="30"/>
                    </a:lnTo>
                    <a:lnTo>
                      <a:pt x="226" y="30"/>
                    </a:lnTo>
                    <a:lnTo>
                      <a:pt x="229" y="30"/>
                    </a:lnTo>
                    <a:lnTo>
                      <a:pt x="231" y="29"/>
                    </a:lnTo>
                    <a:lnTo>
                      <a:pt x="234" y="28"/>
                    </a:lnTo>
                    <a:lnTo>
                      <a:pt x="237" y="26"/>
                    </a:lnTo>
                    <a:lnTo>
                      <a:pt x="238" y="23"/>
                    </a:lnTo>
                    <a:lnTo>
                      <a:pt x="240" y="20"/>
                    </a:lnTo>
                    <a:lnTo>
                      <a:pt x="241" y="18"/>
                    </a:lnTo>
                    <a:lnTo>
                      <a:pt x="241" y="15"/>
                    </a:lnTo>
                    <a:lnTo>
                      <a:pt x="241" y="12"/>
                    </a:lnTo>
                    <a:lnTo>
                      <a:pt x="240" y="9"/>
                    </a:lnTo>
                    <a:lnTo>
                      <a:pt x="238" y="6"/>
                    </a:lnTo>
                    <a:lnTo>
                      <a:pt x="237" y="4"/>
                    </a:lnTo>
                    <a:lnTo>
                      <a:pt x="234" y="2"/>
                    </a:lnTo>
                    <a:lnTo>
                      <a:pt x="231" y="1"/>
                    </a:lnTo>
                    <a:lnTo>
                      <a:pt x="229" y="0"/>
                    </a:lnTo>
                    <a:lnTo>
                      <a:pt x="226" y="0"/>
                    </a:lnTo>
                    <a:lnTo>
                      <a:pt x="1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Freeform 353">
                <a:extLst>
                  <a:ext uri="{FF2B5EF4-FFF2-40B4-BE49-F238E27FC236}">
                    <a16:creationId xmlns:a16="http://schemas.microsoft.com/office/drawing/2014/main" id="{C2C5800A-DE05-6A81-D370-08B92E8BF6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3050" y="1344613"/>
                <a:ext cx="114300" cy="77788"/>
              </a:xfrm>
              <a:custGeom>
                <a:avLst/>
                <a:gdLst>
                  <a:gd name="T0" fmla="*/ 76 w 361"/>
                  <a:gd name="T1" fmla="*/ 229 h 241"/>
                  <a:gd name="T2" fmla="*/ 78 w 361"/>
                  <a:gd name="T3" fmla="*/ 234 h 241"/>
                  <a:gd name="T4" fmla="*/ 81 w 361"/>
                  <a:gd name="T5" fmla="*/ 239 h 241"/>
                  <a:gd name="T6" fmla="*/ 86 w 361"/>
                  <a:gd name="T7" fmla="*/ 241 h 241"/>
                  <a:gd name="T8" fmla="*/ 271 w 361"/>
                  <a:gd name="T9" fmla="*/ 241 h 241"/>
                  <a:gd name="T10" fmla="*/ 276 w 361"/>
                  <a:gd name="T11" fmla="*/ 240 h 241"/>
                  <a:gd name="T12" fmla="*/ 282 w 361"/>
                  <a:gd name="T13" fmla="*/ 236 h 241"/>
                  <a:gd name="T14" fmla="*/ 285 w 361"/>
                  <a:gd name="T15" fmla="*/ 231 h 241"/>
                  <a:gd name="T16" fmla="*/ 286 w 361"/>
                  <a:gd name="T17" fmla="*/ 226 h 241"/>
                  <a:gd name="T18" fmla="*/ 289 w 361"/>
                  <a:gd name="T19" fmla="*/ 199 h 241"/>
                  <a:gd name="T20" fmla="*/ 297 w 361"/>
                  <a:gd name="T21" fmla="*/ 172 h 241"/>
                  <a:gd name="T22" fmla="*/ 308 w 361"/>
                  <a:gd name="T23" fmla="*/ 146 h 241"/>
                  <a:gd name="T24" fmla="*/ 321 w 361"/>
                  <a:gd name="T25" fmla="*/ 122 h 241"/>
                  <a:gd name="T26" fmla="*/ 358 w 361"/>
                  <a:gd name="T27" fmla="*/ 69 h 241"/>
                  <a:gd name="T28" fmla="*/ 361 w 361"/>
                  <a:gd name="T29" fmla="*/ 61 h 241"/>
                  <a:gd name="T30" fmla="*/ 358 w 361"/>
                  <a:gd name="T31" fmla="*/ 51 h 241"/>
                  <a:gd name="T32" fmla="*/ 350 w 361"/>
                  <a:gd name="T33" fmla="*/ 46 h 241"/>
                  <a:gd name="T34" fmla="*/ 341 w 361"/>
                  <a:gd name="T35" fmla="*/ 46 h 241"/>
                  <a:gd name="T36" fmla="*/ 194 w 361"/>
                  <a:gd name="T37" fmla="*/ 8 h 241"/>
                  <a:gd name="T38" fmla="*/ 188 w 361"/>
                  <a:gd name="T39" fmla="*/ 3 h 241"/>
                  <a:gd name="T40" fmla="*/ 180 w 361"/>
                  <a:gd name="T41" fmla="*/ 0 h 241"/>
                  <a:gd name="T42" fmla="*/ 172 w 361"/>
                  <a:gd name="T43" fmla="*/ 3 h 241"/>
                  <a:gd name="T44" fmla="*/ 167 w 361"/>
                  <a:gd name="T45" fmla="*/ 8 h 241"/>
                  <a:gd name="T46" fmla="*/ 20 w 361"/>
                  <a:gd name="T47" fmla="*/ 46 h 241"/>
                  <a:gd name="T48" fmla="*/ 10 w 361"/>
                  <a:gd name="T49" fmla="*/ 46 h 241"/>
                  <a:gd name="T50" fmla="*/ 3 w 361"/>
                  <a:gd name="T51" fmla="*/ 51 h 241"/>
                  <a:gd name="T52" fmla="*/ 0 w 361"/>
                  <a:gd name="T53" fmla="*/ 61 h 241"/>
                  <a:gd name="T54" fmla="*/ 3 w 361"/>
                  <a:gd name="T55" fmla="*/ 69 h 241"/>
                  <a:gd name="T56" fmla="*/ 39 w 361"/>
                  <a:gd name="T57" fmla="*/ 122 h 241"/>
                  <a:gd name="T58" fmla="*/ 52 w 361"/>
                  <a:gd name="T59" fmla="*/ 146 h 241"/>
                  <a:gd name="T60" fmla="*/ 64 w 361"/>
                  <a:gd name="T61" fmla="*/ 172 h 241"/>
                  <a:gd name="T62" fmla="*/ 71 w 361"/>
                  <a:gd name="T63" fmla="*/ 199 h 241"/>
                  <a:gd name="T64" fmla="*/ 75 w 361"/>
                  <a:gd name="T65" fmla="*/ 226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61" h="241">
                    <a:moveTo>
                      <a:pt x="75" y="226"/>
                    </a:moveTo>
                    <a:lnTo>
                      <a:pt x="76" y="229"/>
                    </a:lnTo>
                    <a:lnTo>
                      <a:pt x="76" y="231"/>
                    </a:lnTo>
                    <a:lnTo>
                      <a:pt x="78" y="234"/>
                    </a:lnTo>
                    <a:lnTo>
                      <a:pt x="79" y="236"/>
                    </a:lnTo>
                    <a:lnTo>
                      <a:pt x="81" y="239"/>
                    </a:lnTo>
                    <a:lnTo>
                      <a:pt x="84" y="240"/>
                    </a:lnTo>
                    <a:lnTo>
                      <a:pt x="86" y="241"/>
                    </a:lnTo>
                    <a:lnTo>
                      <a:pt x="90" y="241"/>
                    </a:lnTo>
                    <a:lnTo>
                      <a:pt x="271" y="241"/>
                    </a:lnTo>
                    <a:lnTo>
                      <a:pt x="274" y="241"/>
                    </a:lnTo>
                    <a:lnTo>
                      <a:pt x="276" y="240"/>
                    </a:lnTo>
                    <a:lnTo>
                      <a:pt x="279" y="238"/>
                    </a:lnTo>
                    <a:lnTo>
                      <a:pt x="282" y="236"/>
                    </a:lnTo>
                    <a:lnTo>
                      <a:pt x="283" y="234"/>
                    </a:lnTo>
                    <a:lnTo>
                      <a:pt x="285" y="231"/>
                    </a:lnTo>
                    <a:lnTo>
                      <a:pt x="285" y="229"/>
                    </a:lnTo>
                    <a:lnTo>
                      <a:pt x="286" y="226"/>
                    </a:lnTo>
                    <a:lnTo>
                      <a:pt x="287" y="213"/>
                    </a:lnTo>
                    <a:lnTo>
                      <a:pt x="289" y="199"/>
                    </a:lnTo>
                    <a:lnTo>
                      <a:pt x="292" y="186"/>
                    </a:lnTo>
                    <a:lnTo>
                      <a:pt x="297" y="172"/>
                    </a:lnTo>
                    <a:lnTo>
                      <a:pt x="302" y="159"/>
                    </a:lnTo>
                    <a:lnTo>
                      <a:pt x="308" y="146"/>
                    </a:lnTo>
                    <a:lnTo>
                      <a:pt x="315" y="133"/>
                    </a:lnTo>
                    <a:lnTo>
                      <a:pt x="321" y="122"/>
                    </a:lnTo>
                    <a:lnTo>
                      <a:pt x="346" y="84"/>
                    </a:lnTo>
                    <a:lnTo>
                      <a:pt x="358" y="69"/>
                    </a:lnTo>
                    <a:lnTo>
                      <a:pt x="360" y="65"/>
                    </a:lnTo>
                    <a:lnTo>
                      <a:pt x="361" y="61"/>
                    </a:lnTo>
                    <a:lnTo>
                      <a:pt x="360" y="56"/>
                    </a:lnTo>
                    <a:lnTo>
                      <a:pt x="358" y="51"/>
                    </a:lnTo>
                    <a:lnTo>
                      <a:pt x="355" y="48"/>
                    </a:lnTo>
                    <a:lnTo>
                      <a:pt x="350" y="46"/>
                    </a:lnTo>
                    <a:lnTo>
                      <a:pt x="346" y="44"/>
                    </a:lnTo>
                    <a:lnTo>
                      <a:pt x="341" y="46"/>
                    </a:lnTo>
                    <a:lnTo>
                      <a:pt x="233" y="86"/>
                    </a:lnTo>
                    <a:lnTo>
                      <a:pt x="194" y="8"/>
                    </a:lnTo>
                    <a:lnTo>
                      <a:pt x="192" y="5"/>
                    </a:lnTo>
                    <a:lnTo>
                      <a:pt x="188" y="3"/>
                    </a:lnTo>
                    <a:lnTo>
                      <a:pt x="184" y="0"/>
                    </a:lnTo>
                    <a:lnTo>
                      <a:pt x="180" y="0"/>
                    </a:lnTo>
                    <a:lnTo>
                      <a:pt x="177" y="0"/>
                    </a:lnTo>
                    <a:lnTo>
                      <a:pt x="172" y="3"/>
                    </a:lnTo>
                    <a:lnTo>
                      <a:pt x="169" y="5"/>
                    </a:lnTo>
                    <a:lnTo>
                      <a:pt x="167" y="8"/>
                    </a:lnTo>
                    <a:lnTo>
                      <a:pt x="128" y="86"/>
                    </a:lnTo>
                    <a:lnTo>
                      <a:pt x="20" y="46"/>
                    </a:lnTo>
                    <a:lnTo>
                      <a:pt x="15" y="44"/>
                    </a:lnTo>
                    <a:lnTo>
                      <a:pt x="10" y="46"/>
                    </a:lnTo>
                    <a:lnTo>
                      <a:pt x="6" y="48"/>
                    </a:lnTo>
                    <a:lnTo>
                      <a:pt x="3" y="51"/>
                    </a:lnTo>
                    <a:lnTo>
                      <a:pt x="1" y="56"/>
                    </a:lnTo>
                    <a:lnTo>
                      <a:pt x="0" y="61"/>
                    </a:lnTo>
                    <a:lnTo>
                      <a:pt x="1" y="65"/>
                    </a:lnTo>
                    <a:lnTo>
                      <a:pt x="3" y="69"/>
                    </a:lnTo>
                    <a:lnTo>
                      <a:pt x="15" y="84"/>
                    </a:lnTo>
                    <a:lnTo>
                      <a:pt x="39" y="122"/>
                    </a:lnTo>
                    <a:lnTo>
                      <a:pt x="46" y="133"/>
                    </a:lnTo>
                    <a:lnTo>
                      <a:pt x="52" y="146"/>
                    </a:lnTo>
                    <a:lnTo>
                      <a:pt x="59" y="159"/>
                    </a:lnTo>
                    <a:lnTo>
                      <a:pt x="64" y="172"/>
                    </a:lnTo>
                    <a:lnTo>
                      <a:pt x="68" y="186"/>
                    </a:lnTo>
                    <a:lnTo>
                      <a:pt x="71" y="199"/>
                    </a:lnTo>
                    <a:lnTo>
                      <a:pt x="75" y="213"/>
                    </a:lnTo>
                    <a:lnTo>
                      <a:pt x="75" y="226"/>
                    </a:lnTo>
                    <a:lnTo>
                      <a:pt x="75" y="2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32" name="TextBox 131">
            <a:extLst>
              <a:ext uri="{FF2B5EF4-FFF2-40B4-BE49-F238E27FC236}">
                <a16:creationId xmlns:a16="http://schemas.microsoft.com/office/drawing/2014/main" id="{950DD556-261E-63DE-84F4-2B0E4AEE1658}"/>
              </a:ext>
            </a:extLst>
          </p:cNvPr>
          <p:cNvSpPr txBox="1"/>
          <p:nvPr/>
        </p:nvSpPr>
        <p:spPr>
          <a:xfrm>
            <a:off x="5625887" y="5124677"/>
            <a:ext cx="189744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b="0" i="0" u="none" strike="noStrike" dirty="0">
                <a:effectLst/>
              </a:rPr>
              <a:t>Gross Profit increase from last year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90451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9738651-02F4-4649-8AE7-2E5CBF61784D}"/>
              </a:ext>
            </a:extLst>
          </p:cNvPr>
          <p:cNvGrpSpPr/>
          <p:nvPr/>
        </p:nvGrpSpPr>
        <p:grpSpPr>
          <a:xfrm>
            <a:off x="562891" y="1180526"/>
            <a:ext cx="11077086" cy="3918684"/>
            <a:chOff x="1162884" y="1417637"/>
            <a:chExt cx="9881354" cy="3495676"/>
          </a:xfrm>
        </p:grpSpPr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705626B2-548B-491E-9541-6845DC766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0074" y="3439739"/>
              <a:ext cx="975805" cy="973884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Oval 7">
              <a:extLst>
                <a:ext uri="{FF2B5EF4-FFF2-40B4-BE49-F238E27FC236}">
                  <a16:creationId xmlns:a16="http://schemas.microsoft.com/office/drawing/2014/main" id="{C92A7406-85C3-49AE-AA28-A1F88CBB8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6499" y="1913819"/>
              <a:ext cx="975805" cy="97772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9">
              <a:extLst>
                <a:ext uri="{FF2B5EF4-FFF2-40B4-BE49-F238E27FC236}">
                  <a16:creationId xmlns:a16="http://schemas.microsoft.com/office/drawing/2014/main" id="{E6D72D63-140A-496E-BBC5-ADE7CF585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5936" y="3439739"/>
              <a:ext cx="975805" cy="973884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1">
              <a:extLst>
                <a:ext uri="{FF2B5EF4-FFF2-40B4-BE49-F238E27FC236}">
                  <a16:creationId xmlns:a16="http://schemas.microsoft.com/office/drawing/2014/main" id="{318E7E5D-BA8F-4821-866B-AEA870C0F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8069" y="1913819"/>
              <a:ext cx="977726" cy="977726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13">
              <a:extLst>
                <a:ext uri="{FF2B5EF4-FFF2-40B4-BE49-F238E27FC236}">
                  <a16:creationId xmlns:a16="http://schemas.microsoft.com/office/drawing/2014/main" id="{D0EC10B8-D9C5-4677-8802-89920C7BD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1915" y="1913819"/>
              <a:ext cx="973884" cy="9777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9DDA1900-7546-4833-A58F-960D2F6FA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2188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89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89" y="133"/>
                  </a:cubicBezTo>
                  <a:cubicBezTo>
                    <a:pt x="702" y="47"/>
                    <a:pt x="586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3B5FABD2-2141-48BD-A736-462BEBCE3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288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5 w 1015"/>
                <a:gd name="T5" fmla="*/ 282 h 823"/>
                <a:gd name="T6" fmla="*/ 775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5" y="282"/>
                    <a:pt x="775" y="282"/>
                    <a:pt x="775" y="282"/>
                  </a:cubicBezTo>
                  <a:cubicBezTo>
                    <a:pt x="775" y="365"/>
                    <a:pt x="775" y="365"/>
                    <a:pt x="775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6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821064D5-EA1D-49A6-8EE8-154669E7A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1563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90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EB9F1141-2C9C-41D3-B4EF-8468DC6F8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4663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6 w 1015"/>
                <a:gd name="T5" fmla="*/ 282 h 823"/>
                <a:gd name="T6" fmla="*/ 776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6" y="282"/>
                    <a:pt x="776" y="282"/>
                    <a:pt x="776" y="282"/>
                  </a:cubicBezTo>
                  <a:cubicBezTo>
                    <a:pt x="776" y="365"/>
                    <a:pt x="776" y="365"/>
                    <a:pt x="776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7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F1A48963-2C96-47F8-A253-D41E27FFC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884" y="1417637"/>
              <a:ext cx="2432050" cy="1995488"/>
            </a:xfrm>
            <a:custGeom>
              <a:avLst/>
              <a:gdLst>
                <a:gd name="T0" fmla="*/ 1015 w 1015"/>
                <a:gd name="T1" fmla="*/ 541 h 833"/>
                <a:gd name="T2" fmla="*/ 928 w 1015"/>
                <a:gd name="T3" fmla="*/ 541 h 833"/>
                <a:gd name="T4" fmla="*/ 928 w 1015"/>
                <a:gd name="T5" fmla="*/ 456 h 833"/>
                <a:gd name="T6" fmla="*/ 790 w 1015"/>
                <a:gd name="T7" fmla="*/ 133 h 833"/>
                <a:gd name="T8" fmla="*/ 464 w 1015"/>
                <a:gd name="T9" fmla="*/ 0 h 833"/>
                <a:gd name="T10" fmla="*/ 0 w 1015"/>
                <a:gd name="T11" fmla="*/ 464 h 833"/>
                <a:gd name="T12" fmla="*/ 0 w 1015"/>
                <a:gd name="T13" fmla="*/ 833 h 833"/>
                <a:gd name="T14" fmla="*/ 152 w 1015"/>
                <a:gd name="T15" fmla="*/ 833 h 833"/>
                <a:gd name="T16" fmla="*/ 152 w 1015"/>
                <a:gd name="T17" fmla="*/ 464 h 833"/>
                <a:gd name="T18" fmla="*/ 464 w 1015"/>
                <a:gd name="T19" fmla="*/ 152 h 833"/>
                <a:gd name="T20" fmla="*/ 683 w 1015"/>
                <a:gd name="T21" fmla="*/ 242 h 833"/>
                <a:gd name="T22" fmla="*/ 776 w 1015"/>
                <a:gd name="T23" fmla="*/ 458 h 833"/>
                <a:gd name="T24" fmla="*/ 776 w 1015"/>
                <a:gd name="T25" fmla="*/ 541 h 833"/>
                <a:gd name="T26" fmla="*/ 689 w 1015"/>
                <a:gd name="T27" fmla="*/ 541 h 833"/>
                <a:gd name="T28" fmla="*/ 852 w 1015"/>
                <a:gd name="T29" fmla="*/ 823 h 833"/>
                <a:gd name="T30" fmla="*/ 1015 w 1015"/>
                <a:gd name="T31" fmla="*/ 541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15" h="833">
                  <a:moveTo>
                    <a:pt x="1015" y="541"/>
                  </a:moveTo>
                  <a:cubicBezTo>
                    <a:pt x="928" y="541"/>
                    <a:pt x="928" y="541"/>
                    <a:pt x="928" y="541"/>
                  </a:cubicBez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152" y="833"/>
                    <a:pt x="152" y="833"/>
                    <a:pt x="152" y="833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7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lnTo>
                    <a:pt x="1015" y="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1DC38031-C222-4565-AD96-F73F66F814E8}"/>
                </a:ext>
              </a:extLst>
            </p:cNvPr>
            <p:cNvSpPr txBox="1"/>
            <p:nvPr/>
          </p:nvSpPr>
          <p:spPr>
            <a:xfrm>
              <a:off x="1588294" y="3026507"/>
              <a:ext cx="1381125" cy="43928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 dirty="0"/>
                <a:t>Profit Margins per Quarter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4BF9BC9-0E4E-442A-9A7E-7BE9F969B416}"/>
                </a:ext>
              </a:extLst>
            </p:cNvPr>
            <p:cNvSpPr txBox="1"/>
            <p:nvPr/>
          </p:nvSpPr>
          <p:spPr>
            <a:xfrm>
              <a:off x="7153275" y="2891545"/>
              <a:ext cx="1381125" cy="43928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 dirty="0"/>
                <a:t>Item Profit Margins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F21C72D-474C-4AB0-AFC5-BDCB7BC549A5}"/>
                </a:ext>
              </a:extLst>
            </p:cNvPr>
            <p:cNvSpPr txBox="1"/>
            <p:nvPr/>
          </p:nvSpPr>
          <p:spPr>
            <a:xfrm>
              <a:off x="9046369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 dirty="0"/>
                <a:t>Recommendations</a:t>
              </a:r>
            </a:p>
          </p:txBody>
        </p:sp>
        <p:sp>
          <p:nvSpPr>
            <p:cNvPr id="95" name="Freeform 2563">
              <a:extLst>
                <a:ext uri="{FF2B5EF4-FFF2-40B4-BE49-F238E27FC236}">
                  <a16:creationId xmlns:a16="http://schemas.microsoft.com/office/drawing/2014/main" id="{968B4965-52F4-4FE9-A4D0-43FEF1BB5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3493" y="3711687"/>
              <a:ext cx="420692" cy="420692"/>
            </a:xfrm>
            <a:custGeom>
              <a:avLst/>
              <a:gdLst>
                <a:gd name="T0" fmla="*/ 778 w 901"/>
                <a:gd name="T1" fmla="*/ 173 h 901"/>
                <a:gd name="T2" fmla="*/ 751 w 901"/>
                <a:gd name="T3" fmla="*/ 234 h 901"/>
                <a:gd name="T4" fmla="*/ 691 w 901"/>
                <a:gd name="T5" fmla="*/ 292 h 901"/>
                <a:gd name="T6" fmla="*/ 610 w 901"/>
                <a:gd name="T7" fmla="*/ 300 h 901"/>
                <a:gd name="T8" fmla="*/ 553 w 901"/>
                <a:gd name="T9" fmla="*/ 325 h 901"/>
                <a:gd name="T10" fmla="*/ 544 w 901"/>
                <a:gd name="T11" fmla="*/ 337 h 901"/>
                <a:gd name="T12" fmla="*/ 566 w 901"/>
                <a:gd name="T13" fmla="*/ 361 h 901"/>
                <a:gd name="T14" fmla="*/ 596 w 901"/>
                <a:gd name="T15" fmla="*/ 420 h 901"/>
                <a:gd name="T16" fmla="*/ 644 w 901"/>
                <a:gd name="T17" fmla="*/ 417 h 901"/>
                <a:gd name="T18" fmla="*/ 650 w 901"/>
                <a:gd name="T19" fmla="*/ 448 h 901"/>
                <a:gd name="T20" fmla="*/ 601 w 901"/>
                <a:gd name="T21" fmla="*/ 521 h 901"/>
                <a:gd name="T22" fmla="*/ 565 w 901"/>
                <a:gd name="T23" fmla="*/ 568 h 901"/>
                <a:gd name="T24" fmla="*/ 587 w 901"/>
                <a:gd name="T25" fmla="*/ 593 h 901"/>
                <a:gd name="T26" fmla="*/ 588 w 901"/>
                <a:gd name="T27" fmla="*/ 616 h 901"/>
                <a:gd name="T28" fmla="*/ 531 w 901"/>
                <a:gd name="T29" fmla="*/ 657 h 901"/>
                <a:gd name="T30" fmla="*/ 517 w 901"/>
                <a:gd name="T31" fmla="*/ 703 h 901"/>
                <a:gd name="T32" fmla="*/ 467 w 901"/>
                <a:gd name="T33" fmla="*/ 746 h 901"/>
                <a:gd name="T34" fmla="*/ 409 w 901"/>
                <a:gd name="T35" fmla="*/ 753 h 901"/>
                <a:gd name="T36" fmla="*/ 369 w 901"/>
                <a:gd name="T37" fmla="*/ 697 h 901"/>
                <a:gd name="T38" fmla="*/ 362 w 901"/>
                <a:gd name="T39" fmla="*/ 638 h 901"/>
                <a:gd name="T40" fmla="*/ 373 w 901"/>
                <a:gd name="T41" fmla="*/ 595 h 901"/>
                <a:gd name="T42" fmla="*/ 336 w 901"/>
                <a:gd name="T43" fmla="*/ 532 h 901"/>
                <a:gd name="T44" fmla="*/ 309 w 901"/>
                <a:gd name="T45" fmla="*/ 491 h 901"/>
                <a:gd name="T46" fmla="*/ 244 w 901"/>
                <a:gd name="T47" fmla="*/ 488 h 901"/>
                <a:gd name="T48" fmla="*/ 185 w 901"/>
                <a:gd name="T49" fmla="*/ 471 h 901"/>
                <a:gd name="T50" fmla="*/ 167 w 901"/>
                <a:gd name="T51" fmla="*/ 416 h 901"/>
                <a:gd name="T52" fmla="*/ 175 w 901"/>
                <a:gd name="T53" fmla="*/ 357 h 901"/>
                <a:gd name="T54" fmla="*/ 211 w 901"/>
                <a:gd name="T55" fmla="*/ 288 h 901"/>
                <a:gd name="T56" fmla="*/ 253 w 901"/>
                <a:gd name="T57" fmla="*/ 263 h 901"/>
                <a:gd name="T58" fmla="*/ 325 w 901"/>
                <a:gd name="T59" fmla="*/ 258 h 901"/>
                <a:gd name="T60" fmla="*/ 353 w 901"/>
                <a:gd name="T61" fmla="*/ 272 h 901"/>
                <a:gd name="T62" fmla="*/ 381 w 901"/>
                <a:gd name="T63" fmla="*/ 294 h 901"/>
                <a:gd name="T64" fmla="*/ 473 w 901"/>
                <a:gd name="T65" fmla="*/ 285 h 901"/>
                <a:gd name="T66" fmla="*/ 510 w 901"/>
                <a:gd name="T67" fmla="*/ 185 h 901"/>
                <a:gd name="T68" fmla="*/ 492 w 901"/>
                <a:gd name="T69" fmla="*/ 165 h 901"/>
                <a:gd name="T70" fmla="*/ 455 w 901"/>
                <a:gd name="T71" fmla="*/ 175 h 901"/>
                <a:gd name="T72" fmla="*/ 425 w 901"/>
                <a:gd name="T73" fmla="*/ 160 h 901"/>
                <a:gd name="T74" fmla="*/ 413 w 901"/>
                <a:gd name="T75" fmla="*/ 124 h 901"/>
                <a:gd name="T76" fmla="*/ 430 w 901"/>
                <a:gd name="T77" fmla="*/ 93 h 901"/>
                <a:gd name="T78" fmla="*/ 510 w 901"/>
                <a:gd name="T79" fmla="*/ 51 h 901"/>
                <a:gd name="T80" fmla="*/ 608 w 901"/>
                <a:gd name="T81" fmla="*/ 31 h 901"/>
                <a:gd name="T82" fmla="*/ 514 w 901"/>
                <a:gd name="T83" fmla="*/ 5 h 901"/>
                <a:gd name="T84" fmla="*/ 382 w 901"/>
                <a:gd name="T85" fmla="*/ 6 h 901"/>
                <a:gd name="T86" fmla="*/ 255 w 901"/>
                <a:gd name="T87" fmla="*/ 44 h 901"/>
                <a:gd name="T88" fmla="*/ 147 w 901"/>
                <a:gd name="T89" fmla="*/ 118 h 901"/>
                <a:gd name="T90" fmla="*/ 65 w 901"/>
                <a:gd name="T91" fmla="*/ 217 h 901"/>
                <a:gd name="T92" fmla="*/ 14 w 901"/>
                <a:gd name="T93" fmla="*/ 338 h 901"/>
                <a:gd name="T94" fmla="*/ 1 w 901"/>
                <a:gd name="T95" fmla="*/ 474 h 901"/>
                <a:gd name="T96" fmla="*/ 27 w 901"/>
                <a:gd name="T97" fmla="*/ 606 h 901"/>
                <a:gd name="T98" fmla="*/ 90 w 901"/>
                <a:gd name="T99" fmla="*/ 720 h 901"/>
                <a:gd name="T100" fmla="*/ 182 w 901"/>
                <a:gd name="T101" fmla="*/ 812 h 901"/>
                <a:gd name="T102" fmla="*/ 296 w 901"/>
                <a:gd name="T103" fmla="*/ 874 h 901"/>
                <a:gd name="T104" fmla="*/ 427 w 901"/>
                <a:gd name="T105" fmla="*/ 901 h 901"/>
                <a:gd name="T106" fmla="*/ 563 w 901"/>
                <a:gd name="T107" fmla="*/ 886 h 901"/>
                <a:gd name="T108" fmla="*/ 684 w 901"/>
                <a:gd name="T109" fmla="*/ 836 h 901"/>
                <a:gd name="T110" fmla="*/ 784 w 901"/>
                <a:gd name="T111" fmla="*/ 753 h 901"/>
                <a:gd name="T112" fmla="*/ 857 w 901"/>
                <a:gd name="T113" fmla="*/ 645 h 901"/>
                <a:gd name="T114" fmla="*/ 896 w 901"/>
                <a:gd name="T115" fmla="*/ 519 h 901"/>
                <a:gd name="T116" fmla="*/ 896 w 901"/>
                <a:gd name="T117" fmla="*/ 386 h 901"/>
                <a:gd name="T118" fmla="*/ 860 w 901"/>
                <a:gd name="T119" fmla="*/ 264 h 901"/>
                <a:gd name="T120" fmla="*/ 794 w 901"/>
                <a:gd name="T121" fmla="*/ 160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1" h="901">
                  <a:moveTo>
                    <a:pt x="781" y="144"/>
                  </a:moveTo>
                  <a:lnTo>
                    <a:pt x="781" y="148"/>
                  </a:lnTo>
                  <a:lnTo>
                    <a:pt x="781" y="150"/>
                  </a:lnTo>
                  <a:lnTo>
                    <a:pt x="781" y="158"/>
                  </a:lnTo>
                  <a:lnTo>
                    <a:pt x="779" y="165"/>
                  </a:lnTo>
                  <a:lnTo>
                    <a:pt x="778" y="173"/>
                  </a:lnTo>
                  <a:lnTo>
                    <a:pt x="775" y="183"/>
                  </a:lnTo>
                  <a:lnTo>
                    <a:pt x="772" y="192"/>
                  </a:lnTo>
                  <a:lnTo>
                    <a:pt x="768" y="203"/>
                  </a:lnTo>
                  <a:lnTo>
                    <a:pt x="763" y="213"/>
                  </a:lnTo>
                  <a:lnTo>
                    <a:pt x="757" y="224"/>
                  </a:lnTo>
                  <a:lnTo>
                    <a:pt x="751" y="234"/>
                  </a:lnTo>
                  <a:lnTo>
                    <a:pt x="744" y="245"/>
                  </a:lnTo>
                  <a:lnTo>
                    <a:pt x="735" y="255"/>
                  </a:lnTo>
                  <a:lnTo>
                    <a:pt x="725" y="264"/>
                  </a:lnTo>
                  <a:lnTo>
                    <a:pt x="716" y="274"/>
                  </a:lnTo>
                  <a:lnTo>
                    <a:pt x="703" y="283"/>
                  </a:lnTo>
                  <a:lnTo>
                    <a:pt x="691" y="292"/>
                  </a:lnTo>
                  <a:lnTo>
                    <a:pt x="678" y="300"/>
                  </a:lnTo>
                  <a:lnTo>
                    <a:pt x="664" y="296"/>
                  </a:lnTo>
                  <a:lnTo>
                    <a:pt x="650" y="295"/>
                  </a:lnTo>
                  <a:lnTo>
                    <a:pt x="636" y="295"/>
                  </a:lnTo>
                  <a:lnTo>
                    <a:pt x="622" y="297"/>
                  </a:lnTo>
                  <a:lnTo>
                    <a:pt x="610" y="300"/>
                  </a:lnTo>
                  <a:lnTo>
                    <a:pt x="598" y="303"/>
                  </a:lnTo>
                  <a:lnTo>
                    <a:pt x="587" y="306"/>
                  </a:lnTo>
                  <a:lnTo>
                    <a:pt x="576" y="311"/>
                  </a:lnTo>
                  <a:lnTo>
                    <a:pt x="567" y="315"/>
                  </a:lnTo>
                  <a:lnTo>
                    <a:pt x="559" y="321"/>
                  </a:lnTo>
                  <a:lnTo>
                    <a:pt x="553" y="325"/>
                  </a:lnTo>
                  <a:lnTo>
                    <a:pt x="547" y="328"/>
                  </a:lnTo>
                  <a:lnTo>
                    <a:pt x="544" y="332"/>
                  </a:lnTo>
                  <a:lnTo>
                    <a:pt x="543" y="335"/>
                  </a:lnTo>
                  <a:lnTo>
                    <a:pt x="543" y="336"/>
                  </a:lnTo>
                  <a:lnTo>
                    <a:pt x="543" y="336"/>
                  </a:lnTo>
                  <a:lnTo>
                    <a:pt x="544" y="337"/>
                  </a:lnTo>
                  <a:lnTo>
                    <a:pt x="545" y="337"/>
                  </a:lnTo>
                  <a:lnTo>
                    <a:pt x="548" y="338"/>
                  </a:lnTo>
                  <a:lnTo>
                    <a:pt x="553" y="340"/>
                  </a:lnTo>
                  <a:lnTo>
                    <a:pt x="556" y="344"/>
                  </a:lnTo>
                  <a:lnTo>
                    <a:pt x="559" y="349"/>
                  </a:lnTo>
                  <a:lnTo>
                    <a:pt x="566" y="361"/>
                  </a:lnTo>
                  <a:lnTo>
                    <a:pt x="571" y="375"/>
                  </a:lnTo>
                  <a:lnTo>
                    <a:pt x="580" y="401"/>
                  </a:lnTo>
                  <a:lnTo>
                    <a:pt x="583" y="413"/>
                  </a:lnTo>
                  <a:lnTo>
                    <a:pt x="587" y="416"/>
                  </a:lnTo>
                  <a:lnTo>
                    <a:pt x="591" y="419"/>
                  </a:lnTo>
                  <a:lnTo>
                    <a:pt x="596" y="420"/>
                  </a:lnTo>
                  <a:lnTo>
                    <a:pt x="600" y="421"/>
                  </a:lnTo>
                  <a:lnTo>
                    <a:pt x="610" y="421"/>
                  </a:lnTo>
                  <a:lnTo>
                    <a:pt x="619" y="420"/>
                  </a:lnTo>
                  <a:lnTo>
                    <a:pt x="634" y="415"/>
                  </a:lnTo>
                  <a:lnTo>
                    <a:pt x="640" y="413"/>
                  </a:lnTo>
                  <a:lnTo>
                    <a:pt x="644" y="417"/>
                  </a:lnTo>
                  <a:lnTo>
                    <a:pt x="647" y="422"/>
                  </a:lnTo>
                  <a:lnTo>
                    <a:pt x="650" y="427"/>
                  </a:lnTo>
                  <a:lnTo>
                    <a:pt x="651" y="432"/>
                  </a:lnTo>
                  <a:lnTo>
                    <a:pt x="651" y="437"/>
                  </a:lnTo>
                  <a:lnTo>
                    <a:pt x="651" y="443"/>
                  </a:lnTo>
                  <a:lnTo>
                    <a:pt x="650" y="448"/>
                  </a:lnTo>
                  <a:lnTo>
                    <a:pt x="648" y="454"/>
                  </a:lnTo>
                  <a:lnTo>
                    <a:pt x="643" y="465"/>
                  </a:lnTo>
                  <a:lnTo>
                    <a:pt x="636" y="477"/>
                  </a:lnTo>
                  <a:lnTo>
                    <a:pt x="629" y="488"/>
                  </a:lnTo>
                  <a:lnTo>
                    <a:pt x="620" y="499"/>
                  </a:lnTo>
                  <a:lnTo>
                    <a:pt x="601" y="521"/>
                  </a:lnTo>
                  <a:lnTo>
                    <a:pt x="582" y="540"/>
                  </a:lnTo>
                  <a:lnTo>
                    <a:pt x="576" y="547"/>
                  </a:lnTo>
                  <a:lnTo>
                    <a:pt x="569" y="554"/>
                  </a:lnTo>
                  <a:lnTo>
                    <a:pt x="566" y="559"/>
                  </a:lnTo>
                  <a:lnTo>
                    <a:pt x="565" y="564"/>
                  </a:lnTo>
                  <a:lnTo>
                    <a:pt x="565" y="568"/>
                  </a:lnTo>
                  <a:lnTo>
                    <a:pt x="566" y="572"/>
                  </a:lnTo>
                  <a:lnTo>
                    <a:pt x="568" y="574"/>
                  </a:lnTo>
                  <a:lnTo>
                    <a:pt x="571" y="577"/>
                  </a:lnTo>
                  <a:lnTo>
                    <a:pt x="578" y="584"/>
                  </a:lnTo>
                  <a:lnTo>
                    <a:pt x="585" y="589"/>
                  </a:lnTo>
                  <a:lnTo>
                    <a:pt x="587" y="593"/>
                  </a:lnTo>
                  <a:lnTo>
                    <a:pt x="590" y="596"/>
                  </a:lnTo>
                  <a:lnTo>
                    <a:pt x="591" y="599"/>
                  </a:lnTo>
                  <a:lnTo>
                    <a:pt x="592" y="602"/>
                  </a:lnTo>
                  <a:lnTo>
                    <a:pt x="592" y="607"/>
                  </a:lnTo>
                  <a:lnTo>
                    <a:pt x="590" y="611"/>
                  </a:lnTo>
                  <a:lnTo>
                    <a:pt x="588" y="616"/>
                  </a:lnTo>
                  <a:lnTo>
                    <a:pt x="583" y="621"/>
                  </a:lnTo>
                  <a:lnTo>
                    <a:pt x="572" y="631"/>
                  </a:lnTo>
                  <a:lnTo>
                    <a:pt x="563" y="639"/>
                  </a:lnTo>
                  <a:lnTo>
                    <a:pt x="553" y="645"/>
                  </a:lnTo>
                  <a:lnTo>
                    <a:pt x="544" y="651"/>
                  </a:lnTo>
                  <a:lnTo>
                    <a:pt x="531" y="657"/>
                  </a:lnTo>
                  <a:lnTo>
                    <a:pt x="526" y="659"/>
                  </a:lnTo>
                  <a:lnTo>
                    <a:pt x="526" y="667"/>
                  </a:lnTo>
                  <a:lnTo>
                    <a:pt x="525" y="676"/>
                  </a:lnTo>
                  <a:lnTo>
                    <a:pt x="524" y="683"/>
                  </a:lnTo>
                  <a:lnTo>
                    <a:pt x="522" y="690"/>
                  </a:lnTo>
                  <a:lnTo>
                    <a:pt x="517" y="703"/>
                  </a:lnTo>
                  <a:lnTo>
                    <a:pt x="511" y="714"/>
                  </a:lnTo>
                  <a:lnTo>
                    <a:pt x="504" y="722"/>
                  </a:lnTo>
                  <a:lnTo>
                    <a:pt x="495" y="730"/>
                  </a:lnTo>
                  <a:lnTo>
                    <a:pt x="487" y="737"/>
                  </a:lnTo>
                  <a:lnTo>
                    <a:pt x="477" y="742"/>
                  </a:lnTo>
                  <a:lnTo>
                    <a:pt x="467" y="746"/>
                  </a:lnTo>
                  <a:lnTo>
                    <a:pt x="457" y="749"/>
                  </a:lnTo>
                  <a:lnTo>
                    <a:pt x="447" y="751"/>
                  </a:lnTo>
                  <a:lnTo>
                    <a:pt x="438" y="752"/>
                  </a:lnTo>
                  <a:lnTo>
                    <a:pt x="423" y="753"/>
                  </a:lnTo>
                  <a:lnTo>
                    <a:pt x="413" y="753"/>
                  </a:lnTo>
                  <a:lnTo>
                    <a:pt x="409" y="753"/>
                  </a:lnTo>
                  <a:lnTo>
                    <a:pt x="405" y="750"/>
                  </a:lnTo>
                  <a:lnTo>
                    <a:pt x="401" y="747"/>
                  </a:lnTo>
                  <a:lnTo>
                    <a:pt x="396" y="741"/>
                  </a:lnTo>
                  <a:lnTo>
                    <a:pt x="386" y="729"/>
                  </a:lnTo>
                  <a:lnTo>
                    <a:pt x="378" y="714"/>
                  </a:lnTo>
                  <a:lnTo>
                    <a:pt x="369" y="697"/>
                  </a:lnTo>
                  <a:lnTo>
                    <a:pt x="362" y="682"/>
                  </a:lnTo>
                  <a:lnTo>
                    <a:pt x="358" y="668"/>
                  </a:lnTo>
                  <a:lnTo>
                    <a:pt x="356" y="659"/>
                  </a:lnTo>
                  <a:lnTo>
                    <a:pt x="357" y="652"/>
                  </a:lnTo>
                  <a:lnTo>
                    <a:pt x="359" y="645"/>
                  </a:lnTo>
                  <a:lnTo>
                    <a:pt x="362" y="638"/>
                  </a:lnTo>
                  <a:lnTo>
                    <a:pt x="365" y="631"/>
                  </a:lnTo>
                  <a:lnTo>
                    <a:pt x="369" y="623"/>
                  </a:lnTo>
                  <a:lnTo>
                    <a:pt x="372" y="617"/>
                  </a:lnTo>
                  <a:lnTo>
                    <a:pt x="374" y="609"/>
                  </a:lnTo>
                  <a:lnTo>
                    <a:pt x="375" y="602"/>
                  </a:lnTo>
                  <a:lnTo>
                    <a:pt x="373" y="595"/>
                  </a:lnTo>
                  <a:lnTo>
                    <a:pt x="369" y="586"/>
                  </a:lnTo>
                  <a:lnTo>
                    <a:pt x="363" y="576"/>
                  </a:lnTo>
                  <a:lnTo>
                    <a:pt x="356" y="567"/>
                  </a:lnTo>
                  <a:lnTo>
                    <a:pt x="342" y="552"/>
                  </a:lnTo>
                  <a:lnTo>
                    <a:pt x="337" y="545"/>
                  </a:lnTo>
                  <a:lnTo>
                    <a:pt x="336" y="532"/>
                  </a:lnTo>
                  <a:lnTo>
                    <a:pt x="335" y="521"/>
                  </a:lnTo>
                  <a:lnTo>
                    <a:pt x="331" y="512"/>
                  </a:lnTo>
                  <a:lnTo>
                    <a:pt x="327" y="504"/>
                  </a:lnTo>
                  <a:lnTo>
                    <a:pt x="323" y="499"/>
                  </a:lnTo>
                  <a:lnTo>
                    <a:pt x="316" y="495"/>
                  </a:lnTo>
                  <a:lnTo>
                    <a:pt x="309" y="491"/>
                  </a:lnTo>
                  <a:lnTo>
                    <a:pt x="302" y="489"/>
                  </a:lnTo>
                  <a:lnTo>
                    <a:pt x="293" y="487"/>
                  </a:lnTo>
                  <a:lnTo>
                    <a:pt x="284" y="487"/>
                  </a:lnTo>
                  <a:lnTo>
                    <a:pt x="275" y="487"/>
                  </a:lnTo>
                  <a:lnTo>
                    <a:pt x="265" y="487"/>
                  </a:lnTo>
                  <a:lnTo>
                    <a:pt x="244" y="488"/>
                  </a:lnTo>
                  <a:lnTo>
                    <a:pt x="223" y="489"/>
                  </a:lnTo>
                  <a:lnTo>
                    <a:pt x="214" y="488"/>
                  </a:lnTo>
                  <a:lnTo>
                    <a:pt x="205" y="486"/>
                  </a:lnTo>
                  <a:lnTo>
                    <a:pt x="197" y="481"/>
                  </a:lnTo>
                  <a:lnTo>
                    <a:pt x="190" y="477"/>
                  </a:lnTo>
                  <a:lnTo>
                    <a:pt x="185" y="471"/>
                  </a:lnTo>
                  <a:lnTo>
                    <a:pt x="180" y="465"/>
                  </a:lnTo>
                  <a:lnTo>
                    <a:pt x="177" y="458"/>
                  </a:lnTo>
                  <a:lnTo>
                    <a:pt x="174" y="450"/>
                  </a:lnTo>
                  <a:lnTo>
                    <a:pt x="169" y="437"/>
                  </a:lnTo>
                  <a:lnTo>
                    <a:pt x="167" y="425"/>
                  </a:lnTo>
                  <a:lnTo>
                    <a:pt x="167" y="416"/>
                  </a:lnTo>
                  <a:lnTo>
                    <a:pt x="166" y="413"/>
                  </a:lnTo>
                  <a:lnTo>
                    <a:pt x="167" y="408"/>
                  </a:lnTo>
                  <a:lnTo>
                    <a:pt x="168" y="392"/>
                  </a:lnTo>
                  <a:lnTo>
                    <a:pt x="169" y="381"/>
                  </a:lnTo>
                  <a:lnTo>
                    <a:pt x="172" y="370"/>
                  </a:lnTo>
                  <a:lnTo>
                    <a:pt x="175" y="357"/>
                  </a:lnTo>
                  <a:lnTo>
                    <a:pt x="178" y="344"/>
                  </a:lnTo>
                  <a:lnTo>
                    <a:pt x="184" y="330"/>
                  </a:lnTo>
                  <a:lnTo>
                    <a:pt x="189" y="317"/>
                  </a:lnTo>
                  <a:lnTo>
                    <a:pt x="197" y="305"/>
                  </a:lnTo>
                  <a:lnTo>
                    <a:pt x="207" y="293"/>
                  </a:lnTo>
                  <a:lnTo>
                    <a:pt x="211" y="288"/>
                  </a:lnTo>
                  <a:lnTo>
                    <a:pt x="218" y="282"/>
                  </a:lnTo>
                  <a:lnTo>
                    <a:pt x="223" y="278"/>
                  </a:lnTo>
                  <a:lnTo>
                    <a:pt x="230" y="273"/>
                  </a:lnTo>
                  <a:lnTo>
                    <a:pt x="237" y="270"/>
                  </a:lnTo>
                  <a:lnTo>
                    <a:pt x="244" y="267"/>
                  </a:lnTo>
                  <a:lnTo>
                    <a:pt x="253" y="263"/>
                  </a:lnTo>
                  <a:lnTo>
                    <a:pt x="261" y="261"/>
                  </a:lnTo>
                  <a:lnTo>
                    <a:pt x="277" y="259"/>
                  </a:lnTo>
                  <a:lnTo>
                    <a:pt x="293" y="257"/>
                  </a:lnTo>
                  <a:lnTo>
                    <a:pt x="305" y="256"/>
                  </a:lnTo>
                  <a:lnTo>
                    <a:pt x="316" y="257"/>
                  </a:lnTo>
                  <a:lnTo>
                    <a:pt x="325" y="258"/>
                  </a:lnTo>
                  <a:lnTo>
                    <a:pt x="332" y="259"/>
                  </a:lnTo>
                  <a:lnTo>
                    <a:pt x="339" y="261"/>
                  </a:lnTo>
                  <a:lnTo>
                    <a:pt x="345" y="263"/>
                  </a:lnTo>
                  <a:lnTo>
                    <a:pt x="348" y="267"/>
                  </a:lnTo>
                  <a:lnTo>
                    <a:pt x="351" y="269"/>
                  </a:lnTo>
                  <a:lnTo>
                    <a:pt x="353" y="272"/>
                  </a:lnTo>
                  <a:lnTo>
                    <a:pt x="354" y="274"/>
                  </a:lnTo>
                  <a:lnTo>
                    <a:pt x="356" y="279"/>
                  </a:lnTo>
                  <a:lnTo>
                    <a:pt x="356" y="280"/>
                  </a:lnTo>
                  <a:lnTo>
                    <a:pt x="363" y="286"/>
                  </a:lnTo>
                  <a:lnTo>
                    <a:pt x="372" y="291"/>
                  </a:lnTo>
                  <a:lnTo>
                    <a:pt x="381" y="294"/>
                  </a:lnTo>
                  <a:lnTo>
                    <a:pt x="390" y="296"/>
                  </a:lnTo>
                  <a:lnTo>
                    <a:pt x="401" y="297"/>
                  </a:lnTo>
                  <a:lnTo>
                    <a:pt x="411" y="297"/>
                  </a:lnTo>
                  <a:lnTo>
                    <a:pt x="421" y="296"/>
                  </a:lnTo>
                  <a:lnTo>
                    <a:pt x="432" y="294"/>
                  </a:lnTo>
                  <a:lnTo>
                    <a:pt x="473" y="285"/>
                  </a:lnTo>
                  <a:lnTo>
                    <a:pt x="507" y="280"/>
                  </a:lnTo>
                  <a:lnTo>
                    <a:pt x="510" y="260"/>
                  </a:lnTo>
                  <a:lnTo>
                    <a:pt x="512" y="216"/>
                  </a:lnTo>
                  <a:lnTo>
                    <a:pt x="512" y="205"/>
                  </a:lnTo>
                  <a:lnTo>
                    <a:pt x="511" y="194"/>
                  </a:lnTo>
                  <a:lnTo>
                    <a:pt x="510" y="185"/>
                  </a:lnTo>
                  <a:lnTo>
                    <a:pt x="507" y="176"/>
                  </a:lnTo>
                  <a:lnTo>
                    <a:pt x="504" y="170"/>
                  </a:lnTo>
                  <a:lnTo>
                    <a:pt x="500" y="166"/>
                  </a:lnTo>
                  <a:lnTo>
                    <a:pt x="498" y="165"/>
                  </a:lnTo>
                  <a:lnTo>
                    <a:pt x="495" y="165"/>
                  </a:lnTo>
                  <a:lnTo>
                    <a:pt x="492" y="165"/>
                  </a:lnTo>
                  <a:lnTo>
                    <a:pt x="489" y="166"/>
                  </a:lnTo>
                  <a:lnTo>
                    <a:pt x="481" y="170"/>
                  </a:lnTo>
                  <a:lnTo>
                    <a:pt x="474" y="172"/>
                  </a:lnTo>
                  <a:lnTo>
                    <a:pt x="468" y="174"/>
                  </a:lnTo>
                  <a:lnTo>
                    <a:pt x="461" y="175"/>
                  </a:lnTo>
                  <a:lnTo>
                    <a:pt x="455" y="175"/>
                  </a:lnTo>
                  <a:lnTo>
                    <a:pt x="449" y="174"/>
                  </a:lnTo>
                  <a:lnTo>
                    <a:pt x="444" y="173"/>
                  </a:lnTo>
                  <a:lnTo>
                    <a:pt x="438" y="171"/>
                  </a:lnTo>
                  <a:lnTo>
                    <a:pt x="433" y="168"/>
                  </a:lnTo>
                  <a:lnTo>
                    <a:pt x="428" y="164"/>
                  </a:lnTo>
                  <a:lnTo>
                    <a:pt x="425" y="160"/>
                  </a:lnTo>
                  <a:lnTo>
                    <a:pt x="421" y="155"/>
                  </a:lnTo>
                  <a:lnTo>
                    <a:pt x="418" y="150"/>
                  </a:lnTo>
                  <a:lnTo>
                    <a:pt x="416" y="143"/>
                  </a:lnTo>
                  <a:lnTo>
                    <a:pt x="414" y="137"/>
                  </a:lnTo>
                  <a:lnTo>
                    <a:pt x="413" y="129"/>
                  </a:lnTo>
                  <a:lnTo>
                    <a:pt x="413" y="124"/>
                  </a:lnTo>
                  <a:lnTo>
                    <a:pt x="414" y="118"/>
                  </a:lnTo>
                  <a:lnTo>
                    <a:pt x="415" y="112"/>
                  </a:lnTo>
                  <a:lnTo>
                    <a:pt x="418" y="108"/>
                  </a:lnTo>
                  <a:lnTo>
                    <a:pt x="422" y="103"/>
                  </a:lnTo>
                  <a:lnTo>
                    <a:pt x="425" y="98"/>
                  </a:lnTo>
                  <a:lnTo>
                    <a:pt x="430" y="93"/>
                  </a:lnTo>
                  <a:lnTo>
                    <a:pt x="436" y="88"/>
                  </a:lnTo>
                  <a:lnTo>
                    <a:pt x="448" y="79"/>
                  </a:lnTo>
                  <a:lnTo>
                    <a:pt x="462" y="72"/>
                  </a:lnTo>
                  <a:lnTo>
                    <a:pt x="477" y="64"/>
                  </a:lnTo>
                  <a:lnTo>
                    <a:pt x="493" y="57"/>
                  </a:lnTo>
                  <a:lnTo>
                    <a:pt x="510" y="51"/>
                  </a:lnTo>
                  <a:lnTo>
                    <a:pt x="526" y="45"/>
                  </a:lnTo>
                  <a:lnTo>
                    <a:pt x="543" y="41"/>
                  </a:lnTo>
                  <a:lnTo>
                    <a:pt x="558" y="38"/>
                  </a:lnTo>
                  <a:lnTo>
                    <a:pt x="583" y="32"/>
                  </a:lnTo>
                  <a:lnTo>
                    <a:pt x="601" y="30"/>
                  </a:lnTo>
                  <a:lnTo>
                    <a:pt x="608" y="31"/>
                  </a:lnTo>
                  <a:lnTo>
                    <a:pt x="614" y="31"/>
                  </a:lnTo>
                  <a:lnTo>
                    <a:pt x="594" y="24"/>
                  </a:lnTo>
                  <a:lnTo>
                    <a:pt x="575" y="18"/>
                  </a:lnTo>
                  <a:lnTo>
                    <a:pt x="555" y="12"/>
                  </a:lnTo>
                  <a:lnTo>
                    <a:pt x="535" y="8"/>
                  </a:lnTo>
                  <a:lnTo>
                    <a:pt x="514" y="5"/>
                  </a:lnTo>
                  <a:lnTo>
                    <a:pt x="493" y="2"/>
                  </a:lnTo>
                  <a:lnTo>
                    <a:pt x="472" y="1"/>
                  </a:lnTo>
                  <a:lnTo>
                    <a:pt x="450" y="0"/>
                  </a:lnTo>
                  <a:lnTo>
                    <a:pt x="427" y="1"/>
                  </a:lnTo>
                  <a:lnTo>
                    <a:pt x="405" y="2"/>
                  </a:lnTo>
                  <a:lnTo>
                    <a:pt x="382" y="6"/>
                  </a:lnTo>
                  <a:lnTo>
                    <a:pt x="360" y="9"/>
                  </a:lnTo>
                  <a:lnTo>
                    <a:pt x="338" y="15"/>
                  </a:lnTo>
                  <a:lnTo>
                    <a:pt x="317" y="21"/>
                  </a:lnTo>
                  <a:lnTo>
                    <a:pt x="296" y="28"/>
                  </a:lnTo>
                  <a:lnTo>
                    <a:pt x="275" y="35"/>
                  </a:lnTo>
                  <a:lnTo>
                    <a:pt x="255" y="44"/>
                  </a:lnTo>
                  <a:lnTo>
                    <a:pt x="236" y="55"/>
                  </a:lnTo>
                  <a:lnTo>
                    <a:pt x="217" y="65"/>
                  </a:lnTo>
                  <a:lnTo>
                    <a:pt x="199" y="77"/>
                  </a:lnTo>
                  <a:lnTo>
                    <a:pt x="182" y="89"/>
                  </a:lnTo>
                  <a:lnTo>
                    <a:pt x="164" y="104"/>
                  </a:lnTo>
                  <a:lnTo>
                    <a:pt x="147" y="118"/>
                  </a:lnTo>
                  <a:lnTo>
                    <a:pt x="132" y="132"/>
                  </a:lnTo>
                  <a:lnTo>
                    <a:pt x="118" y="148"/>
                  </a:lnTo>
                  <a:lnTo>
                    <a:pt x="103" y="164"/>
                  </a:lnTo>
                  <a:lnTo>
                    <a:pt x="90" y="182"/>
                  </a:lnTo>
                  <a:lnTo>
                    <a:pt x="77" y="199"/>
                  </a:lnTo>
                  <a:lnTo>
                    <a:pt x="65" y="217"/>
                  </a:lnTo>
                  <a:lnTo>
                    <a:pt x="55" y="236"/>
                  </a:lnTo>
                  <a:lnTo>
                    <a:pt x="45" y="256"/>
                  </a:lnTo>
                  <a:lnTo>
                    <a:pt x="35" y="275"/>
                  </a:lnTo>
                  <a:lnTo>
                    <a:pt x="27" y="296"/>
                  </a:lnTo>
                  <a:lnTo>
                    <a:pt x="21" y="317"/>
                  </a:lnTo>
                  <a:lnTo>
                    <a:pt x="14" y="338"/>
                  </a:lnTo>
                  <a:lnTo>
                    <a:pt x="9" y="360"/>
                  </a:lnTo>
                  <a:lnTo>
                    <a:pt x="5" y="382"/>
                  </a:lnTo>
                  <a:lnTo>
                    <a:pt x="2" y="404"/>
                  </a:lnTo>
                  <a:lnTo>
                    <a:pt x="1" y="427"/>
                  </a:lnTo>
                  <a:lnTo>
                    <a:pt x="0" y="450"/>
                  </a:lnTo>
                  <a:lnTo>
                    <a:pt x="1" y="474"/>
                  </a:lnTo>
                  <a:lnTo>
                    <a:pt x="2" y="497"/>
                  </a:lnTo>
                  <a:lnTo>
                    <a:pt x="5" y="519"/>
                  </a:lnTo>
                  <a:lnTo>
                    <a:pt x="10" y="542"/>
                  </a:lnTo>
                  <a:lnTo>
                    <a:pt x="14" y="563"/>
                  </a:lnTo>
                  <a:lnTo>
                    <a:pt x="21" y="585"/>
                  </a:lnTo>
                  <a:lnTo>
                    <a:pt x="27" y="606"/>
                  </a:lnTo>
                  <a:lnTo>
                    <a:pt x="35" y="626"/>
                  </a:lnTo>
                  <a:lnTo>
                    <a:pt x="45" y="645"/>
                  </a:lnTo>
                  <a:lnTo>
                    <a:pt x="55" y="665"/>
                  </a:lnTo>
                  <a:lnTo>
                    <a:pt x="65" y="684"/>
                  </a:lnTo>
                  <a:lnTo>
                    <a:pt x="77" y="703"/>
                  </a:lnTo>
                  <a:lnTo>
                    <a:pt x="90" y="720"/>
                  </a:lnTo>
                  <a:lnTo>
                    <a:pt x="103" y="737"/>
                  </a:lnTo>
                  <a:lnTo>
                    <a:pt x="118" y="753"/>
                  </a:lnTo>
                  <a:lnTo>
                    <a:pt x="132" y="769"/>
                  </a:lnTo>
                  <a:lnTo>
                    <a:pt x="147" y="784"/>
                  </a:lnTo>
                  <a:lnTo>
                    <a:pt x="164" y="798"/>
                  </a:lnTo>
                  <a:lnTo>
                    <a:pt x="182" y="812"/>
                  </a:lnTo>
                  <a:lnTo>
                    <a:pt x="199" y="824"/>
                  </a:lnTo>
                  <a:lnTo>
                    <a:pt x="217" y="836"/>
                  </a:lnTo>
                  <a:lnTo>
                    <a:pt x="236" y="847"/>
                  </a:lnTo>
                  <a:lnTo>
                    <a:pt x="255" y="857"/>
                  </a:lnTo>
                  <a:lnTo>
                    <a:pt x="275" y="866"/>
                  </a:lnTo>
                  <a:lnTo>
                    <a:pt x="296" y="874"/>
                  </a:lnTo>
                  <a:lnTo>
                    <a:pt x="317" y="881"/>
                  </a:lnTo>
                  <a:lnTo>
                    <a:pt x="338" y="886"/>
                  </a:lnTo>
                  <a:lnTo>
                    <a:pt x="360" y="892"/>
                  </a:lnTo>
                  <a:lnTo>
                    <a:pt x="382" y="896"/>
                  </a:lnTo>
                  <a:lnTo>
                    <a:pt x="405" y="899"/>
                  </a:lnTo>
                  <a:lnTo>
                    <a:pt x="427" y="901"/>
                  </a:lnTo>
                  <a:lnTo>
                    <a:pt x="450" y="901"/>
                  </a:lnTo>
                  <a:lnTo>
                    <a:pt x="473" y="901"/>
                  </a:lnTo>
                  <a:lnTo>
                    <a:pt x="496" y="899"/>
                  </a:lnTo>
                  <a:lnTo>
                    <a:pt x="520" y="896"/>
                  </a:lnTo>
                  <a:lnTo>
                    <a:pt x="542" y="892"/>
                  </a:lnTo>
                  <a:lnTo>
                    <a:pt x="563" y="886"/>
                  </a:lnTo>
                  <a:lnTo>
                    <a:pt x="585" y="881"/>
                  </a:lnTo>
                  <a:lnTo>
                    <a:pt x="605" y="874"/>
                  </a:lnTo>
                  <a:lnTo>
                    <a:pt x="625" y="866"/>
                  </a:lnTo>
                  <a:lnTo>
                    <a:pt x="646" y="857"/>
                  </a:lnTo>
                  <a:lnTo>
                    <a:pt x="665" y="847"/>
                  </a:lnTo>
                  <a:lnTo>
                    <a:pt x="684" y="836"/>
                  </a:lnTo>
                  <a:lnTo>
                    <a:pt x="702" y="824"/>
                  </a:lnTo>
                  <a:lnTo>
                    <a:pt x="720" y="812"/>
                  </a:lnTo>
                  <a:lnTo>
                    <a:pt x="737" y="798"/>
                  </a:lnTo>
                  <a:lnTo>
                    <a:pt x="753" y="784"/>
                  </a:lnTo>
                  <a:lnTo>
                    <a:pt x="768" y="769"/>
                  </a:lnTo>
                  <a:lnTo>
                    <a:pt x="784" y="753"/>
                  </a:lnTo>
                  <a:lnTo>
                    <a:pt x="798" y="737"/>
                  </a:lnTo>
                  <a:lnTo>
                    <a:pt x="811" y="720"/>
                  </a:lnTo>
                  <a:lnTo>
                    <a:pt x="823" y="703"/>
                  </a:lnTo>
                  <a:lnTo>
                    <a:pt x="836" y="684"/>
                  </a:lnTo>
                  <a:lnTo>
                    <a:pt x="847" y="665"/>
                  </a:lnTo>
                  <a:lnTo>
                    <a:pt x="857" y="645"/>
                  </a:lnTo>
                  <a:lnTo>
                    <a:pt x="865" y="626"/>
                  </a:lnTo>
                  <a:lnTo>
                    <a:pt x="874" y="606"/>
                  </a:lnTo>
                  <a:lnTo>
                    <a:pt x="881" y="585"/>
                  </a:lnTo>
                  <a:lnTo>
                    <a:pt x="887" y="563"/>
                  </a:lnTo>
                  <a:lnTo>
                    <a:pt x="892" y="542"/>
                  </a:lnTo>
                  <a:lnTo>
                    <a:pt x="896" y="519"/>
                  </a:lnTo>
                  <a:lnTo>
                    <a:pt x="898" y="497"/>
                  </a:lnTo>
                  <a:lnTo>
                    <a:pt x="901" y="474"/>
                  </a:lnTo>
                  <a:lnTo>
                    <a:pt x="901" y="450"/>
                  </a:lnTo>
                  <a:lnTo>
                    <a:pt x="901" y="428"/>
                  </a:lnTo>
                  <a:lnTo>
                    <a:pt x="899" y="406"/>
                  </a:lnTo>
                  <a:lnTo>
                    <a:pt x="896" y="386"/>
                  </a:lnTo>
                  <a:lnTo>
                    <a:pt x="893" y="365"/>
                  </a:lnTo>
                  <a:lnTo>
                    <a:pt x="888" y="344"/>
                  </a:lnTo>
                  <a:lnTo>
                    <a:pt x="883" y="323"/>
                  </a:lnTo>
                  <a:lnTo>
                    <a:pt x="876" y="303"/>
                  </a:lnTo>
                  <a:lnTo>
                    <a:pt x="869" y="283"/>
                  </a:lnTo>
                  <a:lnTo>
                    <a:pt x="860" y="264"/>
                  </a:lnTo>
                  <a:lnTo>
                    <a:pt x="851" y="246"/>
                  </a:lnTo>
                  <a:lnTo>
                    <a:pt x="841" y="227"/>
                  </a:lnTo>
                  <a:lnTo>
                    <a:pt x="830" y="209"/>
                  </a:lnTo>
                  <a:lnTo>
                    <a:pt x="819" y="192"/>
                  </a:lnTo>
                  <a:lnTo>
                    <a:pt x="807" y="175"/>
                  </a:lnTo>
                  <a:lnTo>
                    <a:pt x="794" y="160"/>
                  </a:lnTo>
                  <a:lnTo>
                    <a:pt x="781" y="144"/>
                  </a:lnTo>
                  <a:lnTo>
                    <a:pt x="781" y="1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18F43441-415F-425E-B8E7-FD231E540D30}"/>
                </a:ext>
              </a:extLst>
            </p:cNvPr>
            <p:cNvGrpSpPr/>
            <p:nvPr/>
          </p:nvGrpSpPr>
          <p:grpSpPr>
            <a:xfrm>
              <a:off x="3912279" y="3720983"/>
              <a:ext cx="411395" cy="411396"/>
              <a:chOff x="11606213" y="5354638"/>
              <a:chExt cx="280987" cy="280988"/>
            </a:xfrm>
            <a:solidFill>
              <a:schemeClr val="bg1"/>
            </a:solidFill>
          </p:grpSpPr>
          <p:sp>
            <p:nvSpPr>
              <p:cNvPr id="97" name="Freeform 3448">
                <a:extLst>
                  <a:ext uri="{FF2B5EF4-FFF2-40B4-BE49-F238E27FC236}">
                    <a16:creationId xmlns:a16="http://schemas.microsoft.com/office/drawing/2014/main" id="{E094B64C-FF8E-405D-BF8A-528CA55868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6213" y="5392738"/>
                <a:ext cx="128587" cy="90488"/>
              </a:xfrm>
              <a:custGeom>
                <a:avLst/>
                <a:gdLst>
                  <a:gd name="T0" fmla="*/ 325 w 325"/>
                  <a:gd name="T1" fmla="*/ 206 h 230"/>
                  <a:gd name="T2" fmla="*/ 324 w 325"/>
                  <a:gd name="T3" fmla="*/ 197 h 230"/>
                  <a:gd name="T4" fmla="*/ 321 w 325"/>
                  <a:gd name="T5" fmla="*/ 189 h 230"/>
                  <a:gd name="T6" fmla="*/ 319 w 325"/>
                  <a:gd name="T7" fmla="*/ 181 h 230"/>
                  <a:gd name="T8" fmla="*/ 315 w 325"/>
                  <a:gd name="T9" fmla="*/ 173 h 230"/>
                  <a:gd name="T10" fmla="*/ 310 w 325"/>
                  <a:gd name="T11" fmla="*/ 167 h 230"/>
                  <a:gd name="T12" fmla="*/ 303 w 325"/>
                  <a:gd name="T13" fmla="*/ 162 h 230"/>
                  <a:gd name="T14" fmla="*/ 297 w 325"/>
                  <a:gd name="T15" fmla="*/ 158 h 230"/>
                  <a:gd name="T16" fmla="*/ 289 w 325"/>
                  <a:gd name="T17" fmla="*/ 154 h 230"/>
                  <a:gd name="T18" fmla="*/ 216 w 325"/>
                  <a:gd name="T19" fmla="*/ 136 h 230"/>
                  <a:gd name="T20" fmla="*/ 216 w 325"/>
                  <a:gd name="T21" fmla="*/ 112 h 230"/>
                  <a:gd name="T22" fmla="*/ 226 w 325"/>
                  <a:gd name="T23" fmla="*/ 104 h 230"/>
                  <a:gd name="T24" fmla="*/ 236 w 325"/>
                  <a:gd name="T25" fmla="*/ 95 h 230"/>
                  <a:gd name="T26" fmla="*/ 244 w 325"/>
                  <a:gd name="T27" fmla="*/ 85 h 230"/>
                  <a:gd name="T28" fmla="*/ 252 w 325"/>
                  <a:gd name="T29" fmla="*/ 73 h 230"/>
                  <a:gd name="T30" fmla="*/ 258 w 325"/>
                  <a:gd name="T31" fmla="*/ 60 h 230"/>
                  <a:gd name="T32" fmla="*/ 262 w 325"/>
                  <a:gd name="T33" fmla="*/ 48 h 230"/>
                  <a:gd name="T34" fmla="*/ 265 w 325"/>
                  <a:gd name="T35" fmla="*/ 33 h 230"/>
                  <a:gd name="T36" fmla="*/ 266 w 325"/>
                  <a:gd name="T37" fmla="*/ 19 h 230"/>
                  <a:gd name="T38" fmla="*/ 254 w 325"/>
                  <a:gd name="T39" fmla="*/ 22 h 230"/>
                  <a:gd name="T40" fmla="*/ 243 w 325"/>
                  <a:gd name="T41" fmla="*/ 22 h 230"/>
                  <a:gd name="T42" fmla="*/ 234 w 325"/>
                  <a:gd name="T43" fmla="*/ 22 h 230"/>
                  <a:gd name="T44" fmla="*/ 225 w 325"/>
                  <a:gd name="T45" fmla="*/ 21 h 230"/>
                  <a:gd name="T46" fmla="*/ 209 w 325"/>
                  <a:gd name="T47" fmla="*/ 18 h 230"/>
                  <a:gd name="T48" fmla="*/ 197 w 325"/>
                  <a:gd name="T49" fmla="*/ 13 h 230"/>
                  <a:gd name="T50" fmla="*/ 186 w 325"/>
                  <a:gd name="T51" fmla="*/ 8 h 230"/>
                  <a:gd name="T52" fmla="*/ 177 w 325"/>
                  <a:gd name="T53" fmla="*/ 0 h 230"/>
                  <a:gd name="T54" fmla="*/ 171 w 325"/>
                  <a:gd name="T55" fmla="*/ 4 h 230"/>
                  <a:gd name="T56" fmla="*/ 163 w 325"/>
                  <a:gd name="T57" fmla="*/ 6 h 230"/>
                  <a:gd name="T58" fmla="*/ 157 w 325"/>
                  <a:gd name="T59" fmla="*/ 10 h 230"/>
                  <a:gd name="T60" fmla="*/ 149 w 325"/>
                  <a:gd name="T61" fmla="*/ 12 h 230"/>
                  <a:gd name="T62" fmla="*/ 134 w 325"/>
                  <a:gd name="T63" fmla="*/ 14 h 230"/>
                  <a:gd name="T64" fmla="*/ 117 w 325"/>
                  <a:gd name="T65" fmla="*/ 15 h 230"/>
                  <a:gd name="T66" fmla="*/ 102 w 325"/>
                  <a:gd name="T67" fmla="*/ 15 h 230"/>
                  <a:gd name="T68" fmla="*/ 87 w 325"/>
                  <a:gd name="T69" fmla="*/ 13 h 230"/>
                  <a:gd name="T70" fmla="*/ 73 w 325"/>
                  <a:gd name="T71" fmla="*/ 9 h 230"/>
                  <a:gd name="T72" fmla="*/ 62 w 325"/>
                  <a:gd name="T73" fmla="*/ 4 h 230"/>
                  <a:gd name="T74" fmla="*/ 60 w 325"/>
                  <a:gd name="T75" fmla="*/ 10 h 230"/>
                  <a:gd name="T76" fmla="*/ 60 w 325"/>
                  <a:gd name="T77" fmla="*/ 17 h 230"/>
                  <a:gd name="T78" fmla="*/ 62 w 325"/>
                  <a:gd name="T79" fmla="*/ 31 h 230"/>
                  <a:gd name="T80" fmla="*/ 64 w 325"/>
                  <a:gd name="T81" fmla="*/ 45 h 230"/>
                  <a:gd name="T82" fmla="*/ 68 w 325"/>
                  <a:gd name="T83" fmla="*/ 58 h 230"/>
                  <a:gd name="T84" fmla="*/ 73 w 325"/>
                  <a:gd name="T85" fmla="*/ 71 h 230"/>
                  <a:gd name="T86" fmla="*/ 81 w 325"/>
                  <a:gd name="T87" fmla="*/ 82 h 230"/>
                  <a:gd name="T88" fmla="*/ 89 w 325"/>
                  <a:gd name="T89" fmla="*/ 93 h 230"/>
                  <a:gd name="T90" fmla="*/ 98 w 325"/>
                  <a:gd name="T91" fmla="*/ 102 h 230"/>
                  <a:gd name="T92" fmla="*/ 108 w 325"/>
                  <a:gd name="T93" fmla="*/ 109 h 230"/>
                  <a:gd name="T94" fmla="*/ 108 w 325"/>
                  <a:gd name="T95" fmla="*/ 136 h 230"/>
                  <a:gd name="T96" fmla="*/ 37 w 325"/>
                  <a:gd name="T97" fmla="*/ 155 h 230"/>
                  <a:gd name="T98" fmla="*/ 30 w 325"/>
                  <a:gd name="T99" fmla="*/ 158 h 230"/>
                  <a:gd name="T100" fmla="*/ 23 w 325"/>
                  <a:gd name="T101" fmla="*/ 162 h 230"/>
                  <a:gd name="T102" fmla="*/ 17 w 325"/>
                  <a:gd name="T103" fmla="*/ 167 h 230"/>
                  <a:gd name="T104" fmla="*/ 10 w 325"/>
                  <a:gd name="T105" fmla="*/ 173 h 230"/>
                  <a:gd name="T106" fmla="*/ 7 w 325"/>
                  <a:gd name="T107" fmla="*/ 181 h 230"/>
                  <a:gd name="T108" fmla="*/ 3 w 325"/>
                  <a:gd name="T109" fmla="*/ 189 h 230"/>
                  <a:gd name="T110" fmla="*/ 0 w 325"/>
                  <a:gd name="T111" fmla="*/ 197 h 230"/>
                  <a:gd name="T112" fmla="*/ 0 w 325"/>
                  <a:gd name="T113" fmla="*/ 206 h 230"/>
                  <a:gd name="T114" fmla="*/ 0 w 325"/>
                  <a:gd name="T115" fmla="*/ 230 h 230"/>
                  <a:gd name="T116" fmla="*/ 325 w 325"/>
                  <a:gd name="T117" fmla="*/ 230 h 230"/>
                  <a:gd name="T118" fmla="*/ 325 w 325"/>
                  <a:gd name="T119" fmla="*/ 20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325" y="206"/>
                    </a:moveTo>
                    <a:lnTo>
                      <a:pt x="324" y="197"/>
                    </a:lnTo>
                    <a:lnTo>
                      <a:pt x="321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lnTo>
                      <a:pt x="216" y="136"/>
                    </a:lnTo>
                    <a:lnTo>
                      <a:pt x="216" y="112"/>
                    </a:lnTo>
                    <a:lnTo>
                      <a:pt x="226" y="104"/>
                    </a:lnTo>
                    <a:lnTo>
                      <a:pt x="236" y="95"/>
                    </a:lnTo>
                    <a:lnTo>
                      <a:pt x="244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2" y="48"/>
                    </a:lnTo>
                    <a:lnTo>
                      <a:pt x="265" y="33"/>
                    </a:lnTo>
                    <a:lnTo>
                      <a:pt x="266" y="19"/>
                    </a:lnTo>
                    <a:lnTo>
                      <a:pt x="254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09" y="18"/>
                    </a:lnTo>
                    <a:lnTo>
                      <a:pt x="197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3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7" y="15"/>
                    </a:lnTo>
                    <a:lnTo>
                      <a:pt x="102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0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3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8" y="102"/>
                    </a:lnTo>
                    <a:lnTo>
                      <a:pt x="108" y="109"/>
                    </a:lnTo>
                    <a:lnTo>
                      <a:pt x="108" y="136"/>
                    </a:lnTo>
                    <a:lnTo>
                      <a:pt x="37" y="155"/>
                    </a:lnTo>
                    <a:lnTo>
                      <a:pt x="30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0" y="173"/>
                    </a:lnTo>
                    <a:lnTo>
                      <a:pt x="7" y="181"/>
                    </a:lnTo>
                    <a:lnTo>
                      <a:pt x="3" y="189"/>
                    </a:lnTo>
                    <a:lnTo>
                      <a:pt x="0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3449">
                <a:extLst>
                  <a:ext uri="{FF2B5EF4-FFF2-40B4-BE49-F238E27FC236}">
                    <a16:creationId xmlns:a16="http://schemas.microsoft.com/office/drawing/2014/main" id="{F949108D-0744-47C3-BC81-E05D868C9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1613" y="5354638"/>
                <a:ext cx="79375" cy="36513"/>
              </a:xfrm>
              <a:custGeom>
                <a:avLst/>
                <a:gdLst>
                  <a:gd name="T0" fmla="*/ 104 w 199"/>
                  <a:gd name="T1" fmla="*/ 69 h 92"/>
                  <a:gd name="T2" fmla="*/ 109 w 199"/>
                  <a:gd name="T3" fmla="*/ 67 h 92"/>
                  <a:gd name="T4" fmla="*/ 114 w 199"/>
                  <a:gd name="T5" fmla="*/ 66 h 92"/>
                  <a:gd name="T6" fmla="*/ 116 w 199"/>
                  <a:gd name="T7" fmla="*/ 67 h 92"/>
                  <a:gd name="T8" fmla="*/ 119 w 199"/>
                  <a:gd name="T9" fmla="*/ 68 h 92"/>
                  <a:gd name="T10" fmla="*/ 122 w 199"/>
                  <a:gd name="T11" fmla="*/ 69 h 92"/>
                  <a:gd name="T12" fmla="*/ 123 w 199"/>
                  <a:gd name="T13" fmla="*/ 72 h 92"/>
                  <a:gd name="T14" fmla="*/ 125 w 199"/>
                  <a:gd name="T15" fmla="*/ 76 h 92"/>
                  <a:gd name="T16" fmla="*/ 129 w 199"/>
                  <a:gd name="T17" fmla="*/ 78 h 92"/>
                  <a:gd name="T18" fmla="*/ 133 w 199"/>
                  <a:gd name="T19" fmla="*/ 82 h 92"/>
                  <a:gd name="T20" fmla="*/ 137 w 199"/>
                  <a:gd name="T21" fmla="*/ 85 h 92"/>
                  <a:gd name="T22" fmla="*/ 149 w 199"/>
                  <a:gd name="T23" fmla="*/ 89 h 92"/>
                  <a:gd name="T24" fmla="*/ 161 w 199"/>
                  <a:gd name="T25" fmla="*/ 92 h 92"/>
                  <a:gd name="T26" fmla="*/ 173 w 199"/>
                  <a:gd name="T27" fmla="*/ 92 h 92"/>
                  <a:gd name="T28" fmla="*/ 183 w 199"/>
                  <a:gd name="T29" fmla="*/ 92 h 92"/>
                  <a:gd name="T30" fmla="*/ 192 w 199"/>
                  <a:gd name="T31" fmla="*/ 91 h 92"/>
                  <a:gd name="T32" fmla="*/ 199 w 199"/>
                  <a:gd name="T33" fmla="*/ 90 h 92"/>
                  <a:gd name="T34" fmla="*/ 196 w 199"/>
                  <a:gd name="T35" fmla="*/ 80 h 92"/>
                  <a:gd name="T36" fmla="*/ 194 w 199"/>
                  <a:gd name="T37" fmla="*/ 71 h 92"/>
                  <a:gd name="T38" fmla="*/ 190 w 199"/>
                  <a:gd name="T39" fmla="*/ 63 h 92"/>
                  <a:gd name="T40" fmla="*/ 186 w 199"/>
                  <a:gd name="T41" fmla="*/ 54 h 92"/>
                  <a:gd name="T42" fmla="*/ 181 w 199"/>
                  <a:gd name="T43" fmla="*/ 46 h 92"/>
                  <a:gd name="T44" fmla="*/ 176 w 199"/>
                  <a:gd name="T45" fmla="*/ 39 h 92"/>
                  <a:gd name="T46" fmla="*/ 169 w 199"/>
                  <a:gd name="T47" fmla="*/ 32 h 92"/>
                  <a:gd name="T48" fmla="*/ 163 w 199"/>
                  <a:gd name="T49" fmla="*/ 26 h 92"/>
                  <a:gd name="T50" fmla="*/ 156 w 199"/>
                  <a:gd name="T51" fmla="*/ 21 h 92"/>
                  <a:gd name="T52" fmla="*/ 149 w 199"/>
                  <a:gd name="T53" fmla="*/ 15 h 92"/>
                  <a:gd name="T54" fmla="*/ 141 w 199"/>
                  <a:gd name="T55" fmla="*/ 10 h 92"/>
                  <a:gd name="T56" fmla="*/ 133 w 199"/>
                  <a:gd name="T57" fmla="*/ 6 h 92"/>
                  <a:gd name="T58" fmla="*/ 124 w 199"/>
                  <a:gd name="T59" fmla="*/ 4 h 92"/>
                  <a:gd name="T60" fmla="*/ 115 w 199"/>
                  <a:gd name="T61" fmla="*/ 1 h 92"/>
                  <a:gd name="T62" fmla="*/ 106 w 199"/>
                  <a:gd name="T63" fmla="*/ 0 h 92"/>
                  <a:gd name="T64" fmla="*/ 97 w 199"/>
                  <a:gd name="T65" fmla="*/ 0 h 92"/>
                  <a:gd name="T66" fmla="*/ 89 w 199"/>
                  <a:gd name="T67" fmla="*/ 0 h 92"/>
                  <a:gd name="T68" fmla="*/ 81 w 199"/>
                  <a:gd name="T69" fmla="*/ 1 h 92"/>
                  <a:gd name="T70" fmla="*/ 73 w 199"/>
                  <a:gd name="T71" fmla="*/ 4 h 92"/>
                  <a:gd name="T72" fmla="*/ 65 w 199"/>
                  <a:gd name="T73" fmla="*/ 5 h 92"/>
                  <a:gd name="T74" fmla="*/ 57 w 199"/>
                  <a:gd name="T75" fmla="*/ 9 h 92"/>
                  <a:gd name="T76" fmla="*/ 51 w 199"/>
                  <a:gd name="T77" fmla="*/ 13 h 92"/>
                  <a:gd name="T78" fmla="*/ 43 w 199"/>
                  <a:gd name="T79" fmla="*/ 17 h 92"/>
                  <a:gd name="T80" fmla="*/ 37 w 199"/>
                  <a:gd name="T81" fmla="*/ 22 h 92"/>
                  <a:gd name="T82" fmla="*/ 25 w 199"/>
                  <a:gd name="T83" fmla="*/ 32 h 92"/>
                  <a:gd name="T84" fmla="*/ 15 w 199"/>
                  <a:gd name="T85" fmla="*/ 45 h 92"/>
                  <a:gd name="T86" fmla="*/ 6 w 199"/>
                  <a:gd name="T87" fmla="*/ 60 h 92"/>
                  <a:gd name="T88" fmla="*/ 0 w 199"/>
                  <a:gd name="T89" fmla="*/ 76 h 92"/>
                  <a:gd name="T90" fmla="*/ 1 w 199"/>
                  <a:gd name="T91" fmla="*/ 75 h 92"/>
                  <a:gd name="T92" fmla="*/ 10 w 199"/>
                  <a:gd name="T93" fmla="*/ 80 h 92"/>
                  <a:gd name="T94" fmla="*/ 21 w 199"/>
                  <a:gd name="T95" fmla="*/ 84 h 92"/>
                  <a:gd name="T96" fmla="*/ 36 w 199"/>
                  <a:gd name="T97" fmla="*/ 86 h 92"/>
                  <a:gd name="T98" fmla="*/ 50 w 199"/>
                  <a:gd name="T99" fmla="*/ 87 h 92"/>
                  <a:gd name="T100" fmla="*/ 65 w 199"/>
                  <a:gd name="T101" fmla="*/ 86 h 92"/>
                  <a:gd name="T102" fmla="*/ 79 w 199"/>
                  <a:gd name="T103" fmla="*/ 84 h 92"/>
                  <a:gd name="T104" fmla="*/ 87 w 199"/>
                  <a:gd name="T105" fmla="*/ 81 h 92"/>
                  <a:gd name="T106" fmla="*/ 93 w 199"/>
                  <a:gd name="T107" fmla="*/ 77 h 92"/>
                  <a:gd name="T108" fmla="*/ 98 w 199"/>
                  <a:gd name="T109" fmla="*/ 75 h 92"/>
                  <a:gd name="T110" fmla="*/ 104 w 199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9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6" y="67"/>
                    </a:lnTo>
                    <a:lnTo>
                      <a:pt x="119" y="68"/>
                    </a:lnTo>
                    <a:lnTo>
                      <a:pt x="122" y="69"/>
                    </a:lnTo>
                    <a:lnTo>
                      <a:pt x="123" y="72"/>
                    </a:lnTo>
                    <a:lnTo>
                      <a:pt x="125" y="76"/>
                    </a:lnTo>
                    <a:lnTo>
                      <a:pt x="129" y="78"/>
                    </a:lnTo>
                    <a:lnTo>
                      <a:pt x="133" y="82"/>
                    </a:lnTo>
                    <a:lnTo>
                      <a:pt x="137" y="85"/>
                    </a:lnTo>
                    <a:lnTo>
                      <a:pt x="149" y="89"/>
                    </a:lnTo>
                    <a:lnTo>
                      <a:pt x="161" y="92"/>
                    </a:lnTo>
                    <a:lnTo>
                      <a:pt x="173" y="92"/>
                    </a:lnTo>
                    <a:lnTo>
                      <a:pt x="183" y="92"/>
                    </a:lnTo>
                    <a:lnTo>
                      <a:pt x="192" y="91"/>
                    </a:lnTo>
                    <a:lnTo>
                      <a:pt x="199" y="90"/>
                    </a:lnTo>
                    <a:lnTo>
                      <a:pt x="196" y="80"/>
                    </a:lnTo>
                    <a:lnTo>
                      <a:pt x="194" y="71"/>
                    </a:lnTo>
                    <a:lnTo>
                      <a:pt x="190" y="63"/>
                    </a:lnTo>
                    <a:lnTo>
                      <a:pt x="186" y="54"/>
                    </a:lnTo>
                    <a:lnTo>
                      <a:pt x="181" y="46"/>
                    </a:lnTo>
                    <a:lnTo>
                      <a:pt x="176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6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3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9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5" y="5"/>
                    </a:lnTo>
                    <a:lnTo>
                      <a:pt x="57" y="9"/>
                    </a:lnTo>
                    <a:lnTo>
                      <a:pt x="51" y="13"/>
                    </a:lnTo>
                    <a:lnTo>
                      <a:pt x="43" y="17"/>
                    </a:lnTo>
                    <a:lnTo>
                      <a:pt x="37" y="22"/>
                    </a:lnTo>
                    <a:lnTo>
                      <a:pt x="25" y="32"/>
                    </a:lnTo>
                    <a:lnTo>
                      <a:pt x="15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1" y="84"/>
                    </a:lnTo>
                    <a:lnTo>
                      <a:pt x="36" y="86"/>
                    </a:lnTo>
                    <a:lnTo>
                      <a:pt x="50" y="87"/>
                    </a:lnTo>
                    <a:lnTo>
                      <a:pt x="65" y="86"/>
                    </a:lnTo>
                    <a:lnTo>
                      <a:pt x="79" y="84"/>
                    </a:lnTo>
                    <a:lnTo>
                      <a:pt x="87" y="81"/>
                    </a:lnTo>
                    <a:lnTo>
                      <a:pt x="93" y="77"/>
                    </a:lnTo>
                    <a:lnTo>
                      <a:pt x="98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3450">
                <a:extLst>
                  <a:ext uri="{FF2B5EF4-FFF2-40B4-BE49-F238E27FC236}">
                    <a16:creationId xmlns:a16="http://schemas.microsoft.com/office/drawing/2014/main" id="{6F154F1F-B1E6-4076-83E3-BDAD82C73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58613" y="5392738"/>
                <a:ext cx="128587" cy="90488"/>
              </a:xfrm>
              <a:custGeom>
                <a:avLst/>
                <a:gdLst>
                  <a:gd name="T0" fmla="*/ 289 w 325"/>
                  <a:gd name="T1" fmla="*/ 154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0 h 230"/>
                  <a:gd name="T16" fmla="*/ 263 w 325"/>
                  <a:gd name="T17" fmla="*/ 48 h 230"/>
                  <a:gd name="T18" fmla="*/ 266 w 325"/>
                  <a:gd name="T19" fmla="*/ 33 h 230"/>
                  <a:gd name="T20" fmla="*/ 267 w 325"/>
                  <a:gd name="T21" fmla="*/ 19 h 230"/>
                  <a:gd name="T22" fmla="*/ 256 w 325"/>
                  <a:gd name="T23" fmla="*/ 22 h 230"/>
                  <a:gd name="T24" fmla="*/ 243 w 325"/>
                  <a:gd name="T25" fmla="*/ 22 h 230"/>
                  <a:gd name="T26" fmla="*/ 234 w 325"/>
                  <a:gd name="T27" fmla="*/ 22 h 230"/>
                  <a:gd name="T28" fmla="*/ 225 w 325"/>
                  <a:gd name="T29" fmla="*/ 21 h 230"/>
                  <a:gd name="T30" fmla="*/ 211 w 325"/>
                  <a:gd name="T31" fmla="*/ 18 h 230"/>
                  <a:gd name="T32" fmla="*/ 198 w 325"/>
                  <a:gd name="T33" fmla="*/ 13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6 h 230"/>
                  <a:gd name="T42" fmla="*/ 157 w 325"/>
                  <a:gd name="T43" fmla="*/ 10 h 230"/>
                  <a:gd name="T44" fmla="*/ 149 w 325"/>
                  <a:gd name="T45" fmla="*/ 12 h 230"/>
                  <a:gd name="T46" fmla="*/ 134 w 325"/>
                  <a:gd name="T47" fmla="*/ 14 h 230"/>
                  <a:gd name="T48" fmla="*/ 118 w 325"/>
                  <a:gd name="T49" fmla="*/ 15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5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9 w 325"/>
                  <a:gd name="T75" fmla="*/ 102 h 230"/>
                  <a:gd name="T76" fmla="*/ 109 w 325"/>
                  <a:gd name="T77" fmla="*/ 109 h 230"/>
                  <a:gd name="T78" fmla="*/ 109 w 325"/>
                  <a:gd name="T79" fmla="*/ 136 h 230"/>
                  <a:gd name="T80" fmla="*/ 39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2 h 230"/>
                  <a:gd name="T86" fmla="*/ 17 w 325"/>
                  <a:gd name="T87" fmla="*/ 167 h 230"/>
                  <a:gd name="T88" fmla="*/ 12 w 325"/>
                  <a:gd name="T89" fmla="*/ 173 h 230"/>
                  <a:gd name="T90" fmla="*/ 7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7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7 h 230"/>
                  <a:gd name="T106" fmla="*/ 322 w 325"/>
                  <a:gd name="T107" fmla="*/ 189 h 230"/>
                  <a:gd name="T108" fmla="*/ 319 w 325"/>
                  <a:gd name="T109" fmla="*/ 181 h 230"/>
                  <a:gd name="T110" fmla="*/ 315 w 325"/>
                  <a:gd name="T111" fmla="*/ 173 h 230"/>
                  <a:gd name="T112" fmla="*/ 310 w 325"/>
                  <a:gd name="T113" fmla="*/ 167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4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4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3" y="48"/>
                    </a:lnTo>
                    <a:lnTo>
                      <a:pt x="266" y="33"/>
                    </a:lnTo>
                    <a:lnTo>
                      <a:pt x="267" y="19"/>
                    </a:lnTo>
                    <a:lnTo>
                      <a:pt x="256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11" y="18"/>
                    </a:lnTo>
                    <a:lnTo>
                      <a:pt x="198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8" y="15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5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9" y="102"/>
                    </a:lnTo>
                    <a:lnTo>
                      <a:pt x="109" y="109"/>
                    </a:lnTo>
                    <a:lnTo>
                      <a:pt x="109" y="136"/>
                    </a:lnTo>
                    <a:lnTo>
                      <a:pt x="39" y="155"/>
                    </a:lnTo>
                    <a:lnTo>
                      <a:pt x="31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2" y="173"/>
                    </a:lnTo>
                    <a:lnTo>
                      <a:pt x="7" y="181"/>
                    </a:lnTo>
                    <a:lnTo>
                      <a:pt x="4" y="189"/>
                    </a:lnTo>
                    <a:lnTo>
                      <a:pt x="1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7"/>
                    </a:lnTo>
                    <a:lnTo>
                      <a:pt x="322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3451">
                <a:extLst>
                  <a:ext uri="{FF2B5EF4-FFF2-40B4-BE49-F238E27FC236}">
                    <a16:creationId xmlns:a16="http://schemas.microsoft.com/office/drawing/2014/main" id="{13FCB2F9-45A8-4E99-B7C0-2269B71267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4013" y="5354638"/>
                <a:ext cx="79375" cy="36513"/>
              </a:xfrm>
              <a:custGeom>
                <a:avLst/>
                <a:gdLst>
                  <a:gd name="T0" fmla="*/ 104 w 198"/>
                  <a:gd name="T1" fmla="*/ 69 h 92"/>
                  <a:gd name="T2" fmla="*/ 109 w 198"/>
                  <a:gd name="T3" fmla="*/ 67 h 92"/>
                  <a:gd name="T4" fmla="*/ 114 w 198"/>
                  <a:gd name="T5" fmla="*/ 66 h 92"/>
                  <a:gd name="T6" fmla="*/ 117 w 198"/>
                  <a:gd name="T7" fmla="*/ 67 h 92"/>
                  <a:gd name="T8" fmla="*/ 119 w 198"/>
                  <a:gd name="T9" fmla="*/ 68 h 92"/>
                  <a:gd name="T10" fmla="*/ 121 w 198"/>
                  <a:gd name="T11" fmla="*/ 69 h 92"/>
                  <a:gd name="T12" fmla="*/ 123 w 198"/>
                  <a:gd name="T13" fmla="*/ 72 h 92"/>
                  <a:gd name="T14" fmla="*/ 126 w 198"/>
                  <a:gd name="T15" fmla="*/ 76 h 92"/>
                  <a:gd name="T16" fmla="*/ 128 w 198"/>
                  <a:gd name="T17" fmla="*/ 78 h 92"/>
                  <a:gd name="T18" fmla="*/ 132 w 198"/>
                  <a:gd name="T19" fmla="*/ 82 h 92"/>
                  <a:gd name="T20" fmla="*/ 137 w 198"/>
                  <a:gd name="T21" fmla="*/ 85 h 92"/>
                  <a:gd name="T22" fmla="*/ 148 w 198"/>
                  <a:gd name="T23" fmla="*/ 89 h 92"/>
                  <a:gd name="T24" fmla="*/ 162 w 198"/>
                  <a:gd name="T25" fmla="*/ 92 h 92"/>
                  <a:gd name="T26" fmla="*/ 173 w 198"/>
                  <a:gd name="T27" fmla="*/ 92 h 92"/>
                  <a:gd name="T28" fmla="*/ 184 w 198"/>
                  <a:gd name="T29" fmla="*/ 92 h 92"/>
                  <a:gd name="T30" fmla="*/ 191 w 198"/>
                  <a:gd name="T31" fmla="*/ 91 h 92"/>
                  <a:gd name="T32" fmla="*/ 198 w 198"/>
                  <a:gd name="T33" fmla="*/ 90 h 92"/>
                  <a:gd name="T34" fmla="*/ 196 w 198"/>
                  <a:gd name="T35" fmla="*/ 80 h 92"/>
                  <a:gd name="T36" fmla="*/ 193 w 198"/>
                  <a:gd name="T37" fmla="*/ 71 h 92"/>
                  <a:gd name="T38" fmla="*/ 190 w 198"/>
                  <a:gd name="T39" fmla="*/ 63 h 92"/>
                  <a:gd name="T40" fmla="*/ 185 w 198"/>
                  <a:gd name="T41" fmla="*/ 54 h 92"/>
                  <a:gd name="T42" fmla="*/ 181 w 198"/>
                  <a:gd name="T43" fmla="*/ 46 h 92"/>
                  <a:gd name="T44" fmla="*/ 175 w 198"/>
                  <a:gd name="T45" fmla="*/ 39 h 92"/>
                  <a:gd name="T46" fmla="*/ 169 w 198"/>
                  <a:gd name="T47" fmla="*/ 32 h 92"/>
                  <a:gd name="T48" fmla="*/ 163 w 198"/>
                  <a:gd name="T49" fmla="*/ 26 h 92"/>
                  <a:gd name="T50" fmla="*/ 155 w 198"/>
                  <a:gd name="T51" fmla="*/ 21 h 92"/>
                  <a:gd name="T52" fmla="*/ 149 w 198"/>
                  <a:gd name="T53" fmla="*/ 15 h 92"/>
                  <a:gd name="T54" fmla="*/ 141 w 198"/>
                  <a:gd name="T55" fmla="*/ 10 h 92"/>
                  <a:gd name="T56" fmla="*/ 132 w 198"/>
                  <a:gd name="T57" fmla="*/ 6 h 92"/>
                  <a:gd name="T58" fmla="*/ 124 w 198"/>
                  <a:gd name="T59" fmla="*/ 4 h 92"/>
                  <a:gd name="T60" fmla="*/ 115 w 198"/>
                  <a:gd name="T61" fmla="*/ 1 h 92"/>
                  <a:gd name="T62" fmla="*/ 106 w 198"/>
                  <a:gd name="T63" fmla="*/ 0 h 92"/>
                  <a:gd name="T64" fmla="*/ 97 w 198"/>
                  <a:gd name="T65" fmla="*/ 0 h 92"/>
                  <a:gd name="T66" fmla="*/ 88 w 198"/>
                  <a:gd name="T67" fmla="*/ 0 h 92"/>
                  <a:gd name="T68" fmla="*/ 81 w 198"/>
                  <a:gd name="T69" fmla="*/ 1 h 92"/>
                  <a:gd name="T70" fmla="*/ 73 w 198"/>
                  <a:gd name="T71" fmla="*/ 4 h 92"/>
                  <a:gd name="T72" fmla="*/ 64 w 198"/>
                  <a:gd name="T73" fmla="*/ 5 h 92"/>
                  <a:gd name="T74" fmla="*/ 58 w 198"/>
                  <a:gd name="T75" fmla="*/ 9 h 92"/>
                  <a:gd name="T76" fmla="*/ 50 w 198"/>
                  <a:gd name="T77" fmla="*/ 13 h 92"/>
                  <a:gd name="T78" fmla="*/ 44 w 198"/>
                  <a:gd name="T79" fmla="*/ 17 h 92"/>
                  <a:gd name="T80" fmla="*/ 37 w 198"/>
                  <a:gd name="T81" fmla="*/ 22 h 92"/>
                  <a:gd name="T82" fmla="*/ 24 w 198"/>
                  <a:gd name="T83" fmla="*/ 32 h 92"/>
                  <a:gd name="T84" fmla="*/ 14 w 198"/>
                  <a:gd name="T85" fmla="*/ 45 h 92"/>
                  <a:gd name="T86" fmla="*/ 6 w 198"/>
                  <a:gd name="T87" fmla="*/ 60 h 92"/>
                  <a:gd name="T88" fmla="*/ 0 w 198"/>
                  <a:gd name="T89" fmla="*/ 76 h 92"/>
                  <a:gd name="T90" fmla="*/ 1 w 198"/>
                  <a:gd name="T91" fmla="*/ 75 h 92"/>
                  <a:gd name="T92" fmla="*/ 10 w 198"/>
                  <a:gd name="T93" fmla="*/ 80 h 92"/>
                  <a:gd name="T94" fmla="*/ 22 w 198"/>
                  <a:gd name="T95" fmla="*/ 84 h 92"/>
                  <a:gd name="T96" fmla="*/ 35 w 198"/>
                  <a:gd name="T97" fmla="*/ 86 h 92"/>
                  <a:gd name="T98" fmla="*/ 50 w 198"/>
                  <a:gd name="T99" fmla="*/ 87 h 92"/>
                  <a:gd name="T100" fmla="*/ 64 w 198"/>
                  <a:gd name="T101" fmla="*/ 86 h 92"/>
                  <a:gd name="T102" fmla="*/ 79 w 198"/>
                  <a:gd name="T103" fmla="*/ 84 h 92"/>
                  <a:gd name="T104" fmla="*/ 86 w 198"/>
                  <a:gd name="T105" fmla="*/ 81 h 92"/>
                  <a:gd name="T106" fmla="*/ 92 w 198"/>
                  <a:gd name="T107" fmla="*/ 77 h 92"/>
                  <a:gd name="T108" fmla="*/ 99 w 198"/>
                  <a:gd name="T109" fmla="*/ 75 h 92"/>
                  <a:gd name="T110" fmla="*/ 104 w 198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8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7" y="67"/>
                    </a:lnTo>
                    <a:lnTo>
                      <a:pt x="119" y="68"/>
                    </a:lnTo>
                    <a:lnTo>
                      <a:pt x="121" y="69"/>
                    </a:lnTo>
                    <a:lnTo>
                      <a:pt x="123" y="72"/>
                    </a:lnTo>
                    <a:lnTo>
                      <a:pt x="126" y="76"/>
                    </a:lnTo>
                    <a:lnTo>
                      <a:pt x="128" y="78"/>
                    </a:lnTo>
                    <a:lnTo>
                      <a:pt x="132" y="82"/>
                    </a:lnTo>
                    <a:lnTo>
                      <a:pt x="137" y="85"/>
                    </a:lnTo>
                    <a:lnTo>
                      <a:pt x="148" y="89"/>
                    </a:lnTo>
                    <a:lnTo>
                      <a:pt x="162" y="92"/>
                    </a:lnTo>
                    <a:lnTo>
                      <a:pt x="173" y="92"/>
                    </a:lnTo>
                    <a:lnTo>
                      <a:pt x="184" y="92"/>
                    </a:lnTo>
                    <a:lnTo>
                      <a:pt x="191" y="91"/>
                    </a:lnTo>
                    <a:lnTo>
                      <a:pt x="198" y="90"/>
                    </a:lnTo>
                    <a:lnTo>
                      <a:pt x="196" y="80"/>
                    </a:lnTo>
                    <a:lnTo>
                      <a:pt x="193" y="71"/>
                    </a:lnTo>
                    <a:lnTo>
                      <a:pt x="190" y="63"/>
                    </a:lnTo>
                    <a:lnTo>
                      <a:pt x="185" y="54"/>
                    </a:lnTo>
                    <a:lnTo>
                      <a:pt x="181" y="46"/>
                    </a:lnTo>
                    <a:lnTo>
                      <a:pt x="175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5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2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4" y="5"/>
                    </a:lnTo>
                    <a:lnTo>
                      <a:pt x="58" y="9"/>
                    </a:lnTo>
                    <a:lnTo>
                      <a:pt x="50" y="13"/>
                    </a:lnTo>
                    <a:lnTo>
                      <a:pt x="44" y="17"/>
                    </a:lnTo>
                    <a:lnTo>
                      <a:pt x="37" y="22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2" y="84"/>
                    </a:lnTo>
                    <a:lnTo>
                      <a:pt x="35" y="86"/>
                    </a:lnTo>
                    <a:lnTo>
                      <a:pt x="50" y="87"/>
                    </a:lnTo>
                    <a:lnTo>
                      <a:pt x="64" y="86"/>
                    </a:lnTo>
                    <a:lnTo>
                      <a:pt x="79" y="84"/>
                    </a:lnTo>
                    <a:lnTo>
                      <a:pt x="86" y="81"/>
                    </a:lnTo>
                    <a:lnTo>
                      <a:pt x="92" y="77"/>
                    </a:lnTo>
                    <a:lnTo>
                      <a:pt x="99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3452">
                <a:extLst>
                  <a:ext uri="{FF2B5EF4-FFF2-40B4-BE49-F238E27FC236}">
                    <a16:creationId xmlns:a16="http://schemas.microsoft.com/office/drawing/2014/main" id="{2B0B0156-F3F8-432C-904E-02DCD27632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3050" y="5507038"/>
                <a:ext cx="79375" cy="36513"/>
              </a:xfrm>
              <a:custGeom>
                <a:avLst/>
                <a:gdLst>
                  <a:gd name="T0" fmla="*/ 0 w 197"/>
                  <a:gd name="T1" fmla="*/ 75 h 93"/>
                  <a:gd name="T2" fmla="*/ 0 w 197"/>
                  <a:gd name="T3" fmla="*/ 74 h 93"/>
                  <a:gd name="T4" fmla="*/ 9 w 197"/>
                  <a:gd name="T5" fmla="*/ 79 h 93"/>
                  <a:gd name="T6" fmla="*/ 22 w 197"/>
                  <a:gd name="T7" fmla="*/ 82 h 93"/>
                  <a:gd name="T8" fmla="*/ 34 w 197"/>
                  <a:gd name="T9" fmla="*/ 85 h 93"/>
                  <a:gd name="T10" fmla="*/ 50 w 197"/>
                  <a:gd name="T11" fmla="*/ 86 h 93"/>
                  <a:gd name="T12" fmla="*/ 64 w 197"/>
                  <a:gd name="T13" fmla="*/ 86 h 93"/>
                  <a:gd name="T14" fmla="*/ 79 w 197"/>
                  <a:gd name="T15" fmla="*/ 82 h 93"/>
                  <a:gd name="T16" fmla="*/ 86 w 197"/>
                  <a:gd name="T17" fmla="*/ 80 h 93"/>
                  <a:gd name="T18" fmla="*/ 92 w 197"/>
                  <a:gd name="T19" fmla="*/ 77 h 93"/>
                  <a:gd name="T20" fmla="*/ 99 w 197"/>
                  <a:gd name="T21" fmla="*/ 74 h 93"/>
                  <a:gd name="T22" fmla="*/ 104 w 197"/>
                  <a:gd name="T23" fmla="*/ 68 h 93"/>
                  <a:gd name="T24" fmla="*/ 108 w 197"/>
                  <a:gd name="T25" fmla="*/ 66 h 93"/>
                  <a:gd name="T26" fmla="*/ 114 w 197"/>
                  <a:gd name="T27" fmla="*/ 66 h 93"/>
                  <a:gd name="T28" fmla="*/ 117 w 197"/>
                  <a:gd name="T29" fmla="*/ 66 h 93"/>
                  <a:gd name="T30" fmla="*/ 119 w 197"/>
                  <a:gd name="T31" fmla="*/ 67 h 93"/>
                  <a:gd name="T32" fmla="*/ 120 w 197"/>
                  <a:gd name="T33" fmla="*/ 70 h 93"/>
                  <a:gd name="T34" fmla="*/ 123 w 197"/>
                  <a:gd name="T35" fmla="*/ 72 h 93"/>
                  <a:gd name="T36" fmla="*/ 124 w 197"/>
                  <a:gd name="T37" fmla="*/ 75 h 93"/>
                  <a:gd name="T38" fmla="*/ 128 w 197"/>
                  <a:gd name="T39" fmla="*/ 79 h 93"/>
                  <a:gd name="T40" fmla="*/ 132 w 197"/>
                  <a:gd name="T41" fmla="*/ 81 h 93"/>
                  <a:gd name="T42" fmla="*/ 137 w 197"/>
                  <a:gd name="T43" fmla="*/ 84 h 93"/>
                  <a:gd name="T44" fmla="*/ 147 w 197"/>
                  <a:gd name="T45" fmla="*/ 89 h 93"/>
                  <a:gd name="T46" fmla="*/ 161 w 197"/>
                  <a:gd name="T47" fmla="*/ 91 h 93"/>
                  <a:gd name="T48" fmla="*/ 173 w 197"/>
                  <a:gd name="T49" fmla="*/ 93 h 93"/>
                  <a:gd name="T50" fmla="*/ 183 w 197"/>
                  <a:gd name="T51" fmla="*/ 93 h 93"/>
                  <a:gd name="T52" fmla="*/ 191 w 197"/>
                  <a:gd name="T53" fmla="*/ 91 h 93"/>
                  <a:gd name="T54" fmla="*/ 197 w 197"/>
                  <a:gd name="T55" fmla="*/ 89 h 93"/>
                  <a:gd name="T56" fmla="*/ 196 w 197"/>
                  <a:gd name="T57" fmla="*/ 80 h 93"/>
                  <a:gd name="T58" fmla="*/ 192 w 197"/>
                  <a:gd name="T59" fmla="*/ 71 h 93"/>
                  <a:gd name="T60" fmla="*/ 190 w 197"/>
                  <a:gd name="T61" fmla="*/ 62 h 93"/>
                  <a:gd name="T62" fmla="*/ 185 w 197"/>
                  <a:gd name="T63" fmla="*/ 54 h 93"/>
                  <a:gd name="T64" fmla="*/ 181 w 197"/>
                  <a:gd name="T65" fmla="*/ 45 h 93"/>
                  <a:gd name="T66" fmla="*/ 174 w 197"/>
                  <a:gd name="T67" fmla="*/ 39 h 93"/>
                  <a:gd name="T68" fmla="*/ 169 w 197"/>
                  <a:gd name="T69" fmla="*/ 31 h 93"/>
                  <a:gd name="T70" fmla="*/ 163 w 197"/>
                  <a:gd name="T71" fmla="*/ 26 h 93"/>
                  <a:gd name="T72" fmla="*/ 155 w 197"/>
                  <a:gd name="T73" fmla="*/ 20 h 93"/>
                  <a:gd name="T74" fmla="*/ 149 w 197"/>
                  <a:gd name="T75" fmla="*/ 14 h 93"/>
                  <a:gd name="T76" fmla="*/ 141 w 197"/>
                  <a:gd name="T77" fmla="*/ 11 h 93"/>
                  <a:gd name="T78" fmla="*/ 132 w 197"/>
                  <a:gd name="T79" fmla="*/ 7 h 93"/>
                  <a:gd name="T80" fmla="*/ 124 w 197"/>
                  <a:gd name="T81" fmla="*/ 4 h 93"/>
                  <a:gd name="T82" fmla="*/ 115 w 197"/>
                  <a:gd name="T83" fmla="*/ 2 h 93"/>
                  <a:gd name="T84" fmla="*/ 106 w 197"/>
                  <a:gd name="T85" fmla="*/ 0 h 93"/>
                  <a:gd name="T86" fmla="*/ 97 w 197"/>
                  <a:gd name="T87" fmla="*/ 0 h 93"/>
                  <a:gd name="T88" fmla="*/ 88 w 197"/>
                  <a:gd name="T89" fmla="*/ 0 h 93"/>
                  <a:gd name="T90" fmla="*/ 81 w 197"/>
                  <a:gd name="T91" fmla="*/ 2 h 93"/>
                  <a:gd name="T92" fmla="*/ 72 w 197"/>
                  <a:gd name="T93" fmla="*/ 3 h 93"/>
                  <a:gd name="T94" fmla="*/ 64 w 197"/>
                  <a:gd name="T95" fmla="*/ 5 h 93"/>
                  <a:gd name="T96" fmla="*/ 57 w 197"/>
                  <a:gd name="T97" fmla="*/ 8 h 93"/>
                  <a:gd name="T98" fmla="*/ 50 w 197"/>
                  <a:gd name="T99" fmla="*/ 12 h 93"/>
                  <a:gd name="T100" fmla="*/ 43 w 197"/>
                  <a:gd name="T101" fmla="*/ 16 h 93"/>
                  <a:gd name="T102" fmla="*/ 36 w 197"/>
                  <a:gd name="T103" fmla="*/ 21 h 93"/>
                  <a:gd name="T104" fmla="*/ 24 w 197"/>
                  <a:gd name="T105" fmla="*/ 32 h 93"/>
                  <a:gd name="T106" fmla="*/ 14 w 197"/>
                  <a:gd name="T107" fmla="*/ 45 h 93"/>
                  <a:gd name="T108" fmla="*/ 6 w 197"/>
                  <a:gd name="T109" fmla="*/ 59 h 93"/>
                  <a:gd name="T110" fmla="*/ 0 w 197"/>
                  <a:gd name="T111" fmla="*/ 7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7" h="93">
                    <a:moveTo>
                      <a:pt x="0" y="75"/>
                    </a:moveTo>
                    <a:lnTo>
                      <a:pt x="0" y="74"/>
                    </a:lnTo>
                    <a:lnTo>
                      <a:pt x="9" y="79"/>
                    </a:lnTo>
                    <a:lnTo>
                      <a:pt x="22" y="82"/>
                    </a:lnTo>
                    <a:lnTo>
                      <a:pt x="34" y="85"/>
                    </a:lnTo>
                    <a:lnTo>
                      <a:pt x="50" y="86"/>
                    </a:lnTo>
                    <a:lnTo>
                      <a:pt x="64" y="86"/>
                    </a:lnTo>
                    <a:lnTo>
                      <a:pt x="79" y="82"/>
                    </a:lnTo>
                    <a:lnTo>
                      <a:pt x="86" y="80"/>
                    </a:lnTo>
                    <a:lnTo>
                      <a:pt x="92" y="77"/>
                    </a:lnTo>
                    <a:lnTo>
                      <a:pt x="99" y="74"/>
                    </a:lnTo>
                    <a:lnTo>
                      <a:pt x="104" y="68"/>
                    </a:lnTo>
                    <a:lnTo>
                      <a:pt x="108" y="66"/>
                    </a:lnTo>
                    <a:lnTo>
                      <a:pt x="114" y="66"/>
                    </a:lnTo>
                    <a:lnTo>
                      <a:pt x="117" y="66"/>
                    </a:lnTo>
                    <a:lnTo>
                      <a:pt x="119" y="67"/>
                    </a:lnTo>
                    <a:lnTo>
                      <a:pt x="120" y="70"/>
                    </a:lnTo>
                    <a:lnTo>
                      <a:pt x="123" y="72"/>
                    </a:lnTo>
                    <a:lnTo>
                      <a:pt x="124" y="75"/>
                    </a:lnTo>
                    <a:lnTo>
                      <a:pt x="128" y="79"/>
                    </a:lnTo>
                    <a:lnTo>
                      <a:pt x="132" y="81"/>
                    </a:lnTo>
                    <a:lnTo>
                      <a:pt x="137" y="84"/>
                    </a:lnTo>
                    <a:lnTo>
                      <a:pt x="147" y="89"/>
                    </a:lnTo>
                    <a:lnTo>
                      <a:pt x="161" y="91"/>
                    </a:lnTo>
                    <a:lnTo>
                      <a:pt x="173" y="93"/>
                    </a:lnTo>
                    <a:lnTo>
                      <a:pt x="183" y="93"/>
                    </a:lnTo>
                    <a:lnTo>
                      <a:pt x="191" y="91"/>
                    </a:lnTo>
                    <a:lnTo>
                      <a:pt x="197" y="89"/>
                    </a:lnTo>
                    <a:lnTo>
                      <a:pt x="196" y="80"/>
                    </a:lnTo>
                    <a:lnTo>
                      <a:pt x="192" y="71"/>
                    </a:lnTo>
                    <a:lnTo>
                      <a:pt x="190" y="62"/>
                    </a:lnTo>
                    <a:lnTo>
                      <a:pt x="185" y="54"/>
                    </a:lnTo>
                    <a:lnTo>
                      <a:pt x="181" y="45"/>
                    </a:lnTo>
                    <a:lnTo>
                      <a:pt x="174" y="39"/>
                    </a:lnTo>
                    <a:lnTo>
                      <a:pt x="169" y="31"/>
                    </a:lnTo>
                    <a:lnTo>
                      <a:pt x="163" y="26"/>
                    </a:lnTo>
                    <a:lnTo>
                      <a:pt x="155" y="20"/>
                    </a:lnTo>
                    <a:lnTo>
                      <a:pt x="149" y="14"/>
                    </a:lnTo>
                    <a:lnTo>
                      <a:pt x="141" y="11"/>
                    </a:lnTo>
                    <a:lnTo>
                      <a:pt x="132" y="7"/>
                    </a:lnTo>
                    <a:lnTo>
                      <a:pt x="124" y="4"/>
                    </a:lnTo>
                    <a:lnTo>
                      <a:pt x="115" y="2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2"/>
                    </a:lnTo>
                    <a:lnTo>
                      <a:pt x="72" y="3"/>
                    </a:lnTo>
                    <a:lnTo>
                      <a:pt x="64" y="5"/>
                    </a:lnTo>
                    <a:lnTo>
                      <a:pt x="57" y="8"/>
                    </a:lnTo>
                    <a:lnTo>
                      <a:pt x="50" y="12"/>
                    </a:lnTo>
                    <a:lnTo>
                      <a:pt x="43" y="16"/>
                    </a:lnTo>
                    <a:lnTo>
                      <a:pt x="36" y="21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59"/>
                    </a:lnTo>
                    <a:lnTo>
                      <a:pt x="0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3453">
                <a:extLst>
                  <a:ext uri="{FF2B5EF4-FFF2-40B4-BE49-F238E27FC236}">
                    <a16:creationId xmlns:a16="http://schemas.microsoft.com/office/drawing/2014/main" id="{AD14C3B7-8501-4930-9F67-79D665316D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77650" y="5545138"/>
                <a:ext cx="128587" cy="90488"/>
              </a:xfrm>
              <a:custGeom>
                <a:avLst/>
                <a:gdLst>
                  <a:gd name="T0" fmla="*/ 289 w 325"/>
                  <a:gd name="T1" fmla="*/ 155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2 h 230"/>
                  <a:gd name="T16" fmla="*/ 262 w 325"/>
                  <a:gd name="T17" fmla="*/ 48 h 230"/>
                  <a:gd name="T18" fmla="*/ 266 w 325"/>
                  <a:gd name="T19" fmla="*/ 35 h 230"/>
                  <a:gd name="T20" fmla="*/ 267 w 325"/>
                  <a:gd name="T21" fmla="*/ 21 h 230"/>
                  <a:gd name="T22" fmla="*/ 255 w 325"/>
                  <a:gd name="T23" fmla="*/ 22 h 230"/>
                  <a:gd name="T24" fmla="*/ 243 w 325"/>
                  <a:gd name="T25" fmla="*/ 23 h 230"/>
                  <a:gd name="T26" fmla="*/ 234 w 325"/>
                  <a:gd name="T27" fmla="*/ 22 h 230"/>
                  <a:gd name="T28" fmla="*/ 225 w 325"/>
                  <a:gd name="T29" fmla="*/ 22 h 230"/>
                  <a:gd name="T30" fmla="*/ 211 w 325"/>
                  <a:gd name="T31" fmla="*/ 18 h 230"/>
                  <a:gd name="T32" fmla="*/ 198 w 325"/>
                  <a:gd name="T33" fmla="*/ 14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8 h 230"/>
                  <a:gd name="T42" fmla="*/ 157 w 325"/>
                  <a:gd name="T43" fmla="*/ 10 h 230"/>
                  <a:gd name="T44" fmla="*/ 149 w 325"/>
                  <a:gd name="T45" fmla="*/ 13 h 230"/>
                  <a:gd name="T46" fmla="*/ 133 w 325"/>
                  <a:gd name="T47" fmla="*/ 15 h 230"/>
                  <a:gd name="T48" fmla="*/ 118 w 325"/>
                  <a:gd name="T49" fmla="*/ 17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4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7 w 325"/>
                  <a:gd name="T75" fmla="*/ 103 h 230"/>
                  <a:gd name="T76" fmla="*/ 108 w 325"/>
                  <a:gd name="T77" fmla="*/ 111 h 230"/>
                  <a:gd name="T78" fmla="*/ 108 w 325"/>
                  <a:gd name="T79" fmla="*/ 136 h 230"/>
                  <a:gd name="T80" fmla="*/ 38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3 h 230"/>
                  <a:gd name="T86" fmla="*/ 17 w 325"/>
                  <a:gd name="T87" fmla="*/ 168 h 230"/>
                  <a:gd name="T88" fmla="*/ 11 w 325"/>
                  <a:gd name="T89" fmla="*/ 175 h 230"/>
                  <a:gd name="T90" fmla="*/ 6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8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8 h 230"/>
                  <a:gd name="T106" fmla="*/ 322 w 325"/>
                  <a:gd name="T107" fmla="*/ 189 h 230"/>
                  <a:gd name="T108" fmla="*/ 318 w 325"/>
                  <a:gd name="T109" fmla="*/ 181 h 230"/>
                  <a:gd name="T110" fmla="*/ 315 w 325"/>
                  <a:gd name="T111" fmla="*/ 175 h 230"/>
                  <a:gd name="T112" fmla="*/ 309 w 325"/>
                  <a:gd name="T113" fmla="*/ 168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5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5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2"/>
                    </a:lnTo>
                    <a:lnTo>
                      <a:pt x="262" y="48"/>
                    </a:lnTo>
                    <a:lnTo>
                      <a:pt x="266" y="35"/>
                    </a:lnTo>
                    <a:lnTo>
                      <a:pt x="267" y="21"/>
                    </a:lnTo>
                    <a:lnTo>
                      <a:pt x="255" y="22"/>
                    </a:lnTo>
                    <a:lnTo>
                      <a:pt x="243" y="23"/>
                    </a:lnTo>
                    <a:lnTo>
                      <a:pt x="234" y="22"/>
                    </a:lnTo>
                    <a:lnTo>
                      <a:pt x="225" y="22"/>
                    </a:lnTo>
                    <a:lnTo>
                      <a:pt x="211" y="18"/>
                    </a:lnTo>
                    <a:lnTo>
                      <a:pt x="198" y="14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8"/>
                    </a:lnTo>
                    <a:lnTo>
                      <a:pt x="157" y="10"/>
                    </a:lnTo>
                    <a:lnTo>
                      <a:pt x="149" y="13"/>
                    </a:lnTo>
                    <a:lnTo>
                      <a:pt x="133" y="15"/>
                    </a:lnTo>
                    <a:lnTo>
                      <a:pt x="118" y="17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4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7" y="103"/>
                    </a:lnTo>
                    <a:lnTo>
                      <a:pt x="108" y="111"/>
                    </a:lnTo>
                    <a:lnTo>
                      <a:pt x="108" y="136"/>
                    </a:lnTo>
                    <a:lnTo>
                      <a:pt x="38" y="155"/>
                    </a:lnTo>
                    <a:lnTo>
                      <a:pt x="31" y="158"/>
                    </a:lnTo>
                    <a:lnTo>
                      <a:pt x="23" y="163"/>
                    </a:lnTo>
                    <a:lnTo>
                      <a:pt x="17" y="168"/>
                    </a:lnTo>
                    <a:lnTo>
                      <a:pt x="11" y="175"/>
                    </a:lnTo>
                    <a:lnTo>
                      <a:pt x="6" y="181"/>
                    </a:lnTo>
                    <a:lnTo>
                      <a:pt x="4" y="189"/>
                    </a:lnTo>
                    <a:lnTo>
                      <a:pt x="1" y="198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8"/>
                    </a:lnTo>
                    <a:lnTo>
                      <a:pt x="322" y="189"/>
                    </a:lnTo>
                    <a:lnTo>
                      <a:pt x="318" y="181"/>
                    </a:lnTo>
                    <a:lnTo>
                      <a:pt x="315" y="175"/>
                    </a:lnTo>
                    <a:lnTo>
                      <a:pt x="309" y="168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3454">
                <a:extLst>
                  <a:ext uri="{FF2B5EF4-FFF2-40B4-BE49-F238E27FC236}">
                    <a16:creationId xmlns:a16="http://schemas.microsoft.com/office/drawing/2014/main" id="{061D1E28-9B17-45DD-A1A2-27B3B3C0AF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2725" y="5494338"/>
                <a:ext cx="39687" cy="39688"/>
              </a:xfrm>
              <a:custGeom>
                <a:avLst/>
                <a:gdLst>
                  <a:gd name="T0" fmla="*/ 96 w 100"/>
                  <a:gd name="T1" fmla="*/ 96 h 100"/>
                  <a:gd name="T2" fmla="*/ 99 w 100"/>
                  <a:gd name="T3" fmla="*/ 92 h 100"/>
                  <a:gd name="T4" fmla="*/ 100 w 100"/>
                  <a:gd name="T5" fmla="*/ 87 h 100"/>
                  <a:gd name="T6" fmla="*/ 99 w 100"/>
                  <a:gd name="T7" fmla="*/ 83 h 100"/>
                  <a:gd name="T8" fmla="*/ 96 w 100"/>
                  <a:gd name="T9" fmla="*/ 80 h 100"/>
                  <a:gd name="T10" fmla="*/ 20 w 100"/>
                  <a:gd name="T11" fmla="*/ 4 h 100"/>
                  <a:gd name="T12" fmla="*/ 17 w 100"/>
                  <a:gd name="T13" fmla="*/ 1 h 100"/>
                  <a:gd name="T14" fmla="*/ 11 w 100"/>
                  <a:gd name="T15" fmla="*/ 0 h 100"/>
                  <a:gd name="T16" fmla="*/ 8 w 100"/>
                  <a:gd name="T17" fmla="*/ 1 h 100"/>
                  <a:gd name="T18" fmla="*/ 4 w 100"/>
                  <a:gd name="T19" fmla="*/ 4 h 100"/>
                  <a:gd name="T20" fmla="*/ 1 w 100"/>
                  <a:gd name="T21" fmla="*/ 8 h 100"/>
                  <a:gd name="T22" fmla="*/ 0 w 100"/>
                  <a:gd name="T23" fmla="*/ 11 h 100"/>
                  <a:gd name="T24" fmla="*/ 1 w 100"/>
                  <a:gd name="T25" fmla="*/ 17 h 100"/>
                  <a:gd name="T26" fmla="*/ 4 w 100"/>
                  <a:gd name="T27" fmla="*/ 20 h 100"/>
                  <a:gd name="T28" fmla="*/ 79 w 100"/>
                  <a:gd name="T29" fmla="*/ 96 h 100"/>
                  <a:gd name="T30" fmla="*/ 83 w 100"/>
                  <a:gd name="T31" fmla="*/ 99 h 100"/>
                  <a:gd name="T32" fmla="*/ 87 w 100"/>
                  <a:gd name="T33" fmla="*/ 100 h 100"/>
                  <a:gd name="T34" fmla="*/ 92 w 100"/>
                  <a:gd name="T35" fmla="*/ 99 h 100"/>
                  <a:gd name="T36" fmla="*/ 96 w 100"/>
                  <a:gd name="T37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00">
                    <a:moveTo>
                      <a:pt x="96" y="96"/>
                    </a:moveTo>
                    <a:lnTo>
                      <a:pt x="99" y="92"/>
                    </a:lnTo>
                    <a:lnTo>
                      <a:pt x="100" y="87"/>
                    </a:lnTo>
                    <a:lnTo>
                      <a:pt x="99" y="83"/>
                    </a:lnTo>
                    <a:lnTo>
                      <a:pt x="96" y="80"/>
                    </a:lnTo>
                    <a:lnTo>
                      <a:pt x="20" y="4"/>
                    </a:lnTo>
                    <a:lnTo>
                      <a:pt x="17" y="1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4" y="4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7"/>
                    </a:lnTo>
                    <a:lnTo>
                      <a:pt x="4" y="20"/>
                    </a:lnTo>
                    <a:lnTo>
                      <a:pt x="79" y="96"/>
                    </a:lnTo>
                    <a:lnTo>
                      <a:pt x="83" y="99"/>
                    </a:lnTo>
                    <a:lnTo>
                      <a:pt x="87" y="100"/>
                    </a:lnTo>
                    <a:lnTo>
                      <a:pt x="92" y="99"/>
                    </a:lnTo>
                    <a:lnTo>
                      <a:pt x="96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3455">
                <a:extLst>
                  <a:ext uri="{FF2B5EF4-FFF2-40B4-BE49-F238E27FC236}">
                    <a16:creationId xmlns:a16="http://schemas.microsoft.com/office/drawing/2014/main" id="{AB7A25F2-E79B-4903-A07C-F68141CFB2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6238" y="5494338"/>
                <a:ext cx="38100" cy="39688"/>
              </a:xfrm>
              <a:custGeom>
                <a:avLst/>
                <a:gdLst>
                  <a:gd name="T0" fmla="*/ 78 w 98"/>
                  <a:gd name="T1" fmla="*/ 4 h 100"/>
                  <a:gd name="T2" fmla="*/ 2 w 98"/>
                  <a:gd name="T3" fmla="*/ 80 h 100"/>
                  <a:gd name="T4" fmla="*/ 0 w 98"/>
                  <a:gd name="T5" fmla="*/ 83 h 100"/>
                  <a:gd name="T6" fmla="*/ 0 w 98"/>
                  <a:gd name="T7" fmla="*/ 87 h 100"/>
                  <a:gd name="T8" fmla="*/ 0 w 98"/>
                  <a:gd name="T9" fmla="*/ 92 h 100"/>
                  <a:gd name="T10" fmla="*/ 2 w 98"/>
                  <a:gd name="T11" fmla="*/ 96 h 100"/>
                  <a:gd name="T12" fmla="*/ 7 w 98"/>
                  <a:gd name="T13" fmla="*/ 99 h 100"/>
                  <a:gd name="T14" fmla="*/ 11 w 98"/>
                  <a:gd name="T15" fmla="*/ 100 h 100"/>
                  <a:gd name="T16" fmla="*/ 16 w 98"/>
                  <a:gd name="T17" fmla="*/ 99 h 100"/>
                  <a:gd name="T18" fmla="*/ 20 w 98"/>
                  <a:gd name="T19" fmla="*/ 96 h 100"/>
                  <a:gd name="T20" fmla="*/ 96 w 98"/>
                  <a:gd name="T21" fmla="*/ 20 h 100"/>
                  <a:gd name="T22" fmla="*/ 98 w 98"/>
                  <a:gd name="T23" fmla="*/ 17 h 100"/>
                  <a:gd name="T24" fmla="*/ 98 w 98"/>
                  <a:gd name="T25" fmla="*/ 11 h 100"/>
                  <a:gd name="T26" fmla="*/ 98 w 98"/>
                  <a:gd name="T27" fmla="*/ 8 h 100"/>
                  <a:gd name="T28" fmla="*/ 96 w 98"/>
                  <a:gd name="T29" fmla="*/ 4 h 100"/>
                  <a:gd name="T30" fmla="*/ 92 w 98"/>
                  <a:gd name="T31" fmla="*/ 1 h 100"/>
                  <a:gd name="T32" fmla="*/ 87 w 98"/>
                  <a:gd name="T33" fmla="*/ 0 h 100"/>
                  <a:gd name="T34" fmla="*/ 83 w 98"/>
                  <a:gd name="T35" fmla="*/ 1 h 100"/>
                  <a:gd name="T36" fmla="*/ 78 w 98"/>
                  <a:gd name="T37" fmla="*/ 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8" h="100">
                    <a:moveTo>
                      <a:pt x="78" y="4"/>
                    </a:moveTo>
                    <a:lnTo>
                      <a:pt x="2" y="80"/>
                    </a:lnTo>
                    <a:lnTo>
                      <a:pt x="0" y="83"/>
                    </a:lnTo>
                    <a:lnTo>
                      <a:pt x="0" y="87"/>
                    </a:lnTo>
                    <a:lnTo>
                      <a:pt x="0" y="92"/>
                    </a:lnTo>
                    <a:lnTo>
                      <a:pt x="2" y="96"/>
                    </a:lnTo>
                    <a:lnTo>
                      <a:pt x="7" y="99"/>
                    </a:lnTo>
                    <a:lnTo>
                      <a:pt x="11" y="100"/>
                    </a:lnTo>
                    <a:lnTo>
                      <a:pt x="16" y="99"/>
                    </a:lnTo>
                    <a:lnTo>
                      <a:pt x="20" y="96"/>
                    </a:lnTo>
                    <a:lnTo>
                      <a:pt x="96" y="20"/>
                    </a:lnTo>
                    <a:lnTo>
                      <a:pt x="98" y="17"/>
                    </a:lnTo>
                    <a:lnTo>
                      <a:pt x="98" y="11"/>
                    </a:lnTo>
                    <a:lnTo>
                      <a:pt x="98" y="8"/>
                    </a:lnTo>
                    <a:lnTo>
                      <a:pt x="96" y="4"/>
                    </a:lnTo>
                    <a:lnTo>
                      <a:pt x="92" y="1"/>
                    </a:lnTo>
                    <a:lnTo>
                      <a:pt x="87" y="0"/>
                    </a:lnTo>
                    <a:lnTo>
                      <a:pt x="83" y="1"/>
                    </a:lnTo>
                    <a:lnTo>
                      <a:pt x="7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5" name="Freeform 302">
              <a:extLst>
                <a:ext uri="{FF2B5EF4-FFF2-40B4-BE49-F238E27FC236}">
                  <a16:creationId xmlns:a16="http://schemas.microsoft.com/office/drawing/2014/main" id="{445CF568-8041-4828-8801-AFFCD5EF1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5217" y="2262064"/>
              <a:ext cx="418367" cy="281237"/>
            </a:xfrm>
            <a:custGeom>
              <a:avLst/>
              <a:gdLst>
                <a:gd name="T0" fmla="*/ 843 w 903"/>
                <a:gd name="T1" fmla="*/ 572 h 602"/>
                <a:gd name="T2" fmla="*/ 843 w 903"/>
                <a:gd name="T3" fmla="*/ 12 h 602"/>
                <a:gd name="T4" fmla="*/ 840 w 903"/>
                <a:gd name="T5" fmla="*/ 7 h 602"/>
                <a:gd name="T6" fmla="*/ 836 w 903"/>
                <a:gd name="T7" fmla="*/ 3 h 602"/>
                <a:gd name="T8" fmla="*/ 831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7 w 903"/>
                <a:gd name="T15" fmla="*/ 5 h 602"/>
                <a:gd name="T16" fmla="*/ 694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1 w 903"/>
                <a:gd name="T23" fmla="*/ 283 h 602"/>
                <a:gd name="T24" fmla="*/ 629 w 903"/>
                <a:gd name="T25" fmla="*/ 277 h 602"/>
                <a:gd name="T26" fmla="*/ 626 w 903"/>
                <a:gd name="T27" fmla="*/ 274 h 602"/>
                <a:gd name="T28" fmla="*/ 621 w 903"/>
                <a:gd name="T29" fmla="*/ 271 h 602"/>
                <a:gd name="T30" fmla="*/ 496 w 903"/>
                <a:gd name="T31" fmla="*/ 271 h 602"/>
                <a:gd name="T32" fmla="*/ 491 w 903"/>
                <a:gd name="T33" fmla="*/ 272 h 602"/>
                <a:gd name="T34" fmla="*/ 487 w 903"/>
                <a:gd name="T35" fmla="*/ 275 h 602"/>
                <a:gd name="T36" fmla="*/ 482 w 903"/>
                <a:gd name="T37" fmla="*/ 281 h 602"/>
                <a:gd name="T38" fmla="*/ 481 w 903"/>
                <a:gd name="T39" fmla="*/ 286 h 602"/>
                <a:gd name="T40" fmla="*/ 421 w 903"/>
                <a:gd name="T41" fmla="*/ 572 h 602"/>
                <a:gd name="T42" fmla="*/ 421 w 903"/>
                <a:gd name="T43" fmla="*/ 193 h 602"/>
                <a:gd name="T44" fmla="*/ 419 w 903"/>
                <a:gd name="T45" fmla="*/ 187 h 602"/>
                <a:gd name="T46" fmla="*/ 415 w 903"/>
                <a:gd name="T47" fmla="*/ 183 h 602"/>
                <a:gd name="T48" fmla="*/ 409 w 903"/>
                <a:gd name="T49" fmla="*/ 181 h 602"/>
                <a:gd name="T50" fmla="*/ 286 w 903"/>
                <a:gd name="T51" fmla="*/ 181 h 602"/>
                <a:gd name="T52" fmla="*/ 280 w 903"/>
                <a:gd name="T53" fmla="*/ 182 h 602"/>
                <a:gd name="T54" fmla="*/ 275 w 903"/>
                <a:gd name="T55" fmla="*/ 185 h 602"/>
                <a:gd name="T56" fmla="*/ 272 w 903"/>
                <a:gd name="T57" fmla="*/ 190 h 602"/>
                <a:gd name="T58" fmla="*/ 271 w 903"/>
                <a:gd name="T59" fmla="*/ 196 h 602"/>
                <a:gd name="T60" fmla="*/ 211 w 903"/>
                <a:gd name="T61" fmla="*/ 572 h 602"/>
                <a:gd name="T62" fmla="*/ 210 w 903"/>
                <a:gd name="T63" fmla="*/ 404 h 602"/>
                <a:gd name="T64" fmla="*/ 208 w 903"/>
                <a:gd name="T65" fmla="*/ 399 h 602"/>
                <a:gd name="T66" fmla="*/ 204 w 903"/>
                <a:gd name="T67" fmla="*/ 394 h 602"/>
                <a:gd name="T68" fmla="*/ 199 w 903"/>
                <a:gd name="T69" fmla="*/ 392 h 602"/>
                <a:gd name="T70" fmla="*/ 75 w 903"/>
                <a:gd name="T71" fmla="*/ 391 h 602"/>
                <a:gd name="T72" fmla="*/ 69 w 903"/>
                <a:gd name="T73" fmla="*/ 392 h 602"/>
                <a:gd name="T74" fmla="*/ 65 w 903"/>
                <a:gd name="T75" fmla="*/ 396 h 602"/>
                <a:gd name="T76" fmla="*/ 62 w 903"/>
                <a:gd name="T77" fmla="*/ 401 h 602"/>
                <a:gd name="T78" fmla="*/ 60 w 903"/>
                <a:gd name="T79" fmla="*/ 406 h 602"/>
                <a:gd name="T80" fmla="*/ 15 w 903"/>
                <a:gd name="T81" fmla="*/ 572 h 602"/>
                <a:gd name="T82" fmla="*/ 9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9 w 903"/>
                <a:gd name="T95" fmla="*/ 601 h 602"/>
                <a:gd name="T96" fmla="*/ 15 w 903"/>
                <a:gd name="T97" fmla="*/ 602 h 602"/>
                <a:gd name="T98" fmla="*/ 196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1 w 903"/>
                <a:gd name="T111" fmla="*/ 596 h 602"/>
                <a:gd name="T112" fmla="*/ 903 w 903"/>
                <a:gd name="T113" fmla="*/ 591 h 602"/>
                <a:gd name="T114" fmla="*/ 903 w 903"/>
                <a:gd name="T115" fmla="*/ 584 h 602"/>
                <a:gd name="T116" fmla="*/ 901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2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1" y="283"/>
                  </a:lnTo>
                  <a:lnTo>
                    <a:pt x="631" y="281"/>
                  </a:lnTo>
                  <a:lnTo>
                    <a:pt x="629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6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2" y="281"/>
                  </a:lnTo>
                  <a:lnTo>
                    <a:pt x="482" y="283"/>
                  </a:lnTo>
                  <a:lnTo>
                    <a:pt x="481" y="28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0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0" y="404"/>
                  </a:lnTo>
                  <a:lnTo>
                    <a:pt x="210" y="401"/>
                  </a:lnTo>
                  <a:lnTo>
                    <a:pt x="208" y="399"/>
                  </a:lnTo>
                  <a:lnTo>
                    <a:pt x="207" y="396"/>
                  </a:lnTo>
                  <a:lnTo>
                    <a:pt x="204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5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0" y="406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1" y="572"/>
                  </a:lnTo>
                  <a:lnTo>
                    <a:pt x="9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3" y="579"/>
                  </a:lnTo>
                  <a:lnTo>
                    <a:pt x="1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1" y="593"/>
                  </a:lnTo>
                  <a:lnTo>
                    <a:pt x="3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9" y="601"/>
                  </a:lnTo>
                  <a:lnTo>
                    <a:pt x="11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3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BFC18301-4590-4FC5-89AA-CBBB04ABD1FC}"/>
                </a:ext>
              </a:extLst>
            </p:cNvPr>
            <p:cNvGrpSpPr/>
            <p:nvPr/>
          </p:nvGrpSpPr>
          <p:grpSpPr>
            <a:xfrm>
              <a:off x="9527749" y="2220227"/>
              <a:ext cx="418367" cy="364910"/>
              <a:chOff x="9312275" y="5386388"/>
              <a:chExt cx="285750" cy="249238"/>
            </a:xfrm>
            <a:solidFill>
              <a:schemeClr val="bg1"/>
            </a:solidFill>
          </p:grpSpPr>
          <p:sp>
            <p:nvSpPr>
              <p:cNvPr id="161" name="Freeform 3445">
                <a:extLst>
                  <a:ext uri="{FF2B5EF4-FFF2-40B4-BE49-F238E27FC236}">
                    <a16:creationId xmlns:a16="http://schemas.microsoft.com/office/drawing/2014/main" id="{FE3F3687-9239-4867-9FCB-3A61E40B89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12275" y="5386388"/>
                <a:ext cx="225425" cy="249238"/>
              </a:xfrm>
              <a:custGeom>
                <a:avLst/>
                <a:gdLst>
                  <a:gd name="T0" fmla="*/ 384 w 569"/>
                  <a:gd name="T1" fmla="*/ 376 h 628"/>
                  <a:gd name="T2" fmla="*/ 359 w 569"/>
                  <a:gd name="T3" fmla="*/ 309 h 628"/>
                  <a:gd name="T4" fmla="*/ 379 w 569"/>
                  <a:gd name="T5" fmla="*/ 290 h 628"/>
                  <a:gd name="T6" fmla="*/ 397 w 569"/>
                  <a:gd name="T7" fmla="*/ 253 h 628"/>
                  <a:gd name="T8" fmla="*/ 406 w 569"/>
                  <a:gd name="T9" fmla="*/ 213 h 628"/>
                  <a:gd name="T10" fmla="*/ 415 w 569"/>
                  <a:gd name="T11" fmla="*/ 203 h 628"/>
                  <a:gd name="T12" fmla="*/ 420 w 569"/>
                  <a:gd name="T13" fmla="*/ 184 h 628"/>
                  <a:gd name="T14" fmla="*/ 416 w 569"/>
                  <a:gd name="T15" fmla="*/ 154 h 628"/>
                  <a:gd name="T16" fmla="*/ 411 w 569"/>
                  <a:gd name="T17" fmla="*/ 123 h 628"/>
                  <a:gd name="T18" fmla="*/ 420 w 569"/>
                  <a:gd name="T19" fmla="*/ 78 h 628"/>
                  <a:gd name="T20" fmla="*/ 415 w 569"/>
                  <a:gd name="T21" fmla="*/ 46 h 628"/>
                  <a:gd name="T22" fmla="*/ 402 w 569"/>
                  <a:gd name="T23" fmla="*/ 28 h 628"/>
                  <a:gd name="T24" fmla="*/ 382 w 569"/>
                  <a:gd name="T25" fmla="*/ 15 h 628"/>
                  <a:gd name="T26" fmla="*/ 341 w 569"/>
                  <a:gd name="T27" fmla="*/ 3 h 628"/>
                  <a:gd name="T28" fmla="*/ 291 w 569"/>
                  <a:gd name="T29" fmla="*/ 1 h 628"/>
                  <a:gd name="T30" fmla="*/ 245 w 569"/>
                  <a:gd name="T31" fmla="*/ 10 h 628"/>
                  <a:gd name="T32" fmla="*/ 213 w 569"/>
                  <a:gd name="T33" fmla="*/ 27 h 628"/>
                  <a:gd name="T34" fmla="*/ 200 w 569"/>
                  <a:gd name="T35" fmla="*/ 42 h 628"/>
                  <a:gd name="T36" fmla="*/ 181 w 569"/>
                  <a:gd name="T37" fmla="*/ 44 h 628"/>
                  <a:gd name="T38" fmla="*/ 163 w 569"/>
                  <a:gd name="T39" fmla="*/ 56 h 628"/>
                  <a:gd name="T40" fmla="*/ 154 w 569"/>
                  <a:gd name="T41" fmla="*/ 86 h 628"/>
                  <a:gd name="T42" fmla="*/ 164 w 569"/>
                  <a:gd name="T43" fmla="*/ 139 h 628"/>
                  <a:gd name="T44" fmla="*/ 160 w 569"/>
                  <a:gd name="T45" fmla="*/ 141 h 628"/>
                  <a:gd name="T46" fmla="*/ 153 w 569"/>
                  <a:gd name="T47" fmla="*/ 154 h 628"/>
                  <a:gd name="T48" fmla="*/ 149 w 569"/>
                  <a:gd name="T49" fmla="*/ 184 h 628"/>
                  <a:gd name="T50" fmla="*/ 153 w 569"/>
                  <a:gd name="T51" fmla="*/ 202 h 628"/>
                  <a:gd name="T52" fmla="*/ 163 w 569"/>
                  <a:gd name="T53" fmla="*/ 213 h 628"/>
                  <a:gd name="T54" fmla="*/ 169 w 569"/>
                  <a:gd name="T55" fmla="*/ 236 h 628"/>
                  <a:gd name="T56" fmla="*/ 180 w 569"/>
                  <a:gd name="T57" fmla="*/ 268 h 628"/>
                  <a:gd name="T58" fmla="*/ 203 w 569"/>
                  <a:gd name="T59" fmla="*/ 299 h 628"/>
                  <a:gd name="T60" fmla="*/ 215 w 569"/>
                  <a:gd name="T61" fmla="*/ 367 h 628"/>
                  <a:gd name="T62" fmla="*/ 177 w 569"/>
                  <a:gd name="T63" fmla="*/ 381 h 628"/>
                  <a:gd name="T64" fmla="*/ 111 w 569"/>
                  <a:gd name="T65" fmla="*/ 404 h 628"/>
                  <a:gd name="T66" fmla="*/ 47 w 569"/>
                  <a:gd name="T67" fmla="*/ 434 h 628"/>
                  <a:gd name="T68" fmla="*/ 22 w 569"/>
                  <a:gd name="T69" fmla="*/ 456 h 628"/>
                  <a:gd name="T70" fmla="*/ 10 w 569"/>
                  <a:gd name="T71" fmla="*/ 487 h 628"/>
                  <a:gd name="T72" fmla="*/ 1 w 569"/>
                  <a:gd name="T73" fmla="*/ 557 h 628"/>
                  <a:gd name="T74" fmla="*/ 0 w 569"/>
                  <a:gd name="T75" fmla="*/ 620 h 628"/>
                  <a:gd name="T76" fmla="*/ 11 w 569"/>
                  <a:gd name="T77" fmla="*/ 628 h 628"/>
                  <a:gd name="T78" fmla="*/ 565 w 569"/>
                  <a:gd name="T79" fmla="*/ 624 h 628"/>
                  <a:gd name="T80" fmla="*/ 569 w 569"/>
                  <a:gd name="T81" fmla="*/ 597 h 628"/>
                  <a:gd name="T82" fmla="*/ 562 w 569"/>
                  <a:gd name="T83" fmla="*/ 510 h 628"/>
                  <a:gd name="T84" fmla="*/ 551 w 569"/>
                  <a:gd name="T85" fmla="*/ 461 h 628"/>
                  <a:gd name="T86" fmla="*/ 537 w 569"/>
                  <a:gd name="T87" fmla="*/ 444 h 628"/>
                  <a:gd name="T88" fmla="*/ 484 w 569"/>
                  <a:gd name="T89" fmla="*/ 413 h 628"/>
                  <a:gd name="T90" fmla="*/ 408 w 569"/>
                  <a:gd name="T91" fmla="*/ 385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9" h="628">
                    <a:moveTo>
                      <a:pt x="408" y="385"/>
                    </a:moveTo>
                    <a:lnTo>
                      <a:pt x="397" y="380"/>
                    </a:lnTo>
                    <a:lnTo>
                      <a:pt x="384" y="376"/>
                    </a:lnTo>
                    <a:lnTo>
                      <a:pt x="372" y="372"/>
                    </a:lnTo>
                    <a:lnTo>
                      <a:pt x="359" y="367"/>
                    </a:lnTo>
                    <a:lnTo>
                      <a:pt x="359" y="309"/>
                    </a:lnTo>
                    <a:lnTo>
                      <a:pt x="366" y="306"/>
                    </a:lnTo>
                    <a:lnTo>
                      <a:pt x="371" y="299"/>
                    </a:lnTo>
                    <a:lnTo>
                      <a:pt x="379" y="290"/>
                    </a:lnTo>
                    <a:lnTo>
                      <a:pt x="385" y="280"/>
                    </a:lnTo>
                    <a:lnTo>
                      <a:pt x="390" y="268"/>
                    </a:lnTo>
                    <a:lnTo>
                      <a:pt x="397" y="253"/>
                    </a:lnTo>
                    <a:lnTo>
                      <a:pt x="400" y="236"/>
                    </a:lnTo>
                    <a:lnTo>
                      <a:pt x="402" y="216"/>
                    </a:lnTo>
                    <a:lnTo>
                      <a:pt x="406" y="213"/>
                    </a:lnTo>
                    <a:lnTo>
                      <a:pt x="409" y="211"/>
                    </a:lnTo>
                    <a:lnTo>
                      <a:pt x="412" y="207"/>
                    </a:lnTo>
                    <a:lnTo>
                      <a:pt x="415" y="203"/>
                    </a:lnTo>
                    <a:lnTo>
                      <a:pt x="417" y="198"/>
                    </a:lnTo>
                    <a:lnTo>
                      <a:pt x="418" y="191"/>
                    </a:lnTo>
                    <a:lnTo>
                      <a:pt x="420" y="184"/>
                    </a:lnTo>
                    <a:lnTo>
                      <a:pt x="420" y="177"/>
                    </a:lnTo>
                    <a:lnTo>
                      <a:pt x="418" y="164"/>
                    </a:lnTo>
                    <a:lnTo>
                      <a:pt x="416" y="154"/>
                    </a:lnTo>
                    <a:lnTo>
                      <a:pt x="411" y="145"/>
                    </a:lnTo>
                    <a:lnTo>
                      <a:pt x="406" y="140"/>
                    </a:lnTo>
                    <a:lnTo>
                      <a:pt x="411" y="123"/>
                    </a:lnTo>
                    <a:lnTo>
                      <a:pt x="417" y="101"/>
                    </a:lnTo>
                    <a:lnTo>
                      <a:pt x="418" y="90"/>
                    </a:lnTo>
                    <a:lnTo>
                      <a:pt x="420" y="78"/>
                    </a:lnTo>
                    <a:lnTo>
                      <a:pt x="420" y="65"/>
                    </a:lnTo>
                    <a:lnTo>
                      <a:pt x="417" y="53"/>
                    </a:lnTo>
                    <a:lnTo>
                      <a:pt x="415" y="46"/>
                    </a:lnTo>
                    <a:lnTo>
                      <a:pt x="412" y="40"/>
                    </a:lnTo>
                    <a:lnTo>
                      <a:pt x="407" y="33"/>
                    </a:lnTo>
                    <a:lnTo>
                      <a:pt x="402" y="28"/>
                    </a:lnTo>
                    <a:lnTo>
                      <a:pt x="397" y="23"/>
                    </a:lnTo>
                    <a:lnTo>
                      <a:pt x="390" y="19"/>
                    </a:lnTo>
                    <a:lnTo>
                      <a:pt x="382" y="15"/>
                    </a:lnTo>
                    <a:lnTo>
                      <a:pt x="375" y="11"/>
                    </a:lnTo>
                    <a:lnTo>
                      <a:pt x="359" y="6"/>
                    </a:lnTo>
                    <a:lnTo>
                      <a:pt x="341" y="3"/>
                    </a:lnTo>
                    <a:lnTo>
                      <a:pt x="325" y="1"/>
                    </a:lnTo>
                    <a:lnTo>
                      <a:pt x="307" y="0"/>
                    </a:lnTo>
                    <a:lnTo>
                      <a:pt x="291" y="1"/>
                    </a:lnTo>
                    <a:lnTo>
                      <a:pt x="276" y="3"/>
                    </a:lnTo>
                    <a:lnTo>
                      <a:pt x="259" y="5"/>
                    </a:lnTo>
                    <a:lnTo>
                      <a:pt x="245" y="10"/>
                    </a:lnTo>
                    <a:lnTo>
                      <a:pt x="231" y="15"/>
                    </a:lnTo>
                    <a:lnTo>
                      <a:pt x="218" y="23"/>
                    </a:lnTo>
                    <a:lnTo>
                      <a:pt x="213" y="27"/>
                    </a:lnTo>
                    <a:lnTo>
                      <a:pt x="208" y="32"/>
                    </a:lnTo>
                    <a:lnTo>
                      <a:pt x="204" y="37"/>
                    </a:lnTo>
                    <a:lnTo>
                      <a:pt x="200" y="42"/>
                    </a:lnTo>
                    <a:lnTo>
                      <a:pt x="194" y="42"/>
                    </a:lnTo>
                    <a:lnTo>
                      <a:pt x="186" y="42"/>
                    </a:lnTo>
                    <a:lnTo>
                      <a:pt x="181" y="44"/>
                    </a:lnTo>
                    <a:lnTo>
                      <a:pt x="176" y="46"/>
                    </a:lnTo>
                    <a:lnTo>
                      <a:pt x="168" y="51"/>
                    </a:lnTo>
                    <a:lnTo>
                      <a:pt x="163" y="56"/>
                    </a:lnTo>
                    <a:lnTo>
                      <a:pt x="158" y="65"/>
                    </a:lnTo>
                    <a:lnTo>
                      <a:pt x="155" y="76"/>
                    </a:lnTo>
                    <a:lnTo>
                      <a:pt x="154" y="86"/>
                    </a:lnTo>
                    <a:lnTo>
                      <a:pt x="155" y="98"/>
                    </a:lnTo>
                    <a:lnTo>
                      <a:pt x="159" y="11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0" y="141"/>
                    </a:lnTo>
                    <a:lnTo>
                      <a:pt x="158" y="145"/>
                    </a:lnTo>
                    <a:lnTo>
                      <a:pt x="155" y="149"/>
                    </a:lnTo>
                    <a:lnTo>
                      <a:pt x="153" y="154"/>
                    </a:lnTo>
                    <a:lnTo>
                      <a:pt x="149" y="164"/>
                    </a:lnTo>
                    <a:lnTo>
                      <a:pt x="149" y="177"/>
                    </a:lnTo>
                    <a:lnTo>
                      <a:pt x="149" y="184"/>
                    </a:lnTo>
                    <a:lnTo>
                      <a:pt x="150" y="190"/>
                    </a:lnTo>
                    <a:lnTo>
                      <a:pt x="151" y="196"/>
                    </a:lnTo>
                    <a:lnTo>
                      <a:pt x="153" y="202"/>
                    </a:lnTo>
                    <a:lnTo>
                      <a:pt x="155" y="205"/>
                    </a:lnTo>
                    <a:lnTo>
                      <a:pt x="159" y="211"/>
                    </a:lnTo>
                    <a:lnTo>
                      <a:pt x="163" y="213"/>
                    </a:lnTo>
                    <a:lnTo>
                      <a:pt x="167" y="216"/>
                    </a:lnTo>
                    <a:lnTo>
                      <a:pt x="167" y="226"/>
                    </a:lnTo>
                    <a:lnTo>
                      <a:pt x="169" y="236"/>
                    </a:lnTo>
                    <a:lnTo>
                      <a:pt x="171" y="245"/>
                    </a:lnTo>
                    <a:lnTo>
                      <a:pt x="173" y="253"/>
                    </a:lnTo>
                    <a:lnTo>
                      <a:pt x="180" y="268"/>
                    </a:lnTo>
                    <a:lnTo>
                      <a:pt x="187" y="281"/>
                    </a:lnTo>
                    <a:lnTo>
                      <a:pt x="195" y="291"/>
                    </a:lnTo>
                    <a:lnTo>
                      <a:pt x="203" y="299"/>
                    </a:lnTo>
                    <a:lnTo>
                      <a:pt x="209" y="306"/>
                    </a:lnTo>
                    <a:lnTo>
                      <a:pt x="215" y="311"/>
                    </a:lnTo>
                    <a:lnTo>
                      <a:pt x="215" y="367"/>
                    </a:lnTo>
                    <a:lnTo>
                      <a:pt x="203" y="372"/>
                    </a:lnTo>
                    <a:lnTo>
                      <a:pt x="190" y="376"/>
                    </a:lnTo>
                    <a:lnTo>
                      <a:pt x="177" y="381"/>
                    </a:lnTo>
                    <a:lnTo>
                      <a:pt x="164" y="385"/>
                    </a:lnTo>
                    <a:lnTo>
                      <a:pt x="137" y="395"/>
                    </a:lnTo>
                    <a:lnTo>
                      <a:pt x="111" y="404"/>
                    </a:lnTo>
                    <a:lnTo>
                      <a:pt x="87" y="413"/>
                    </a:lnTo>
                    <a:lnTo>
                      <a:pt x="65" y="424"/>
                    </a:lnTo>
                    <a:lnTo>
                      <a:pt x="47" y="434"/>
                    </a:lnTo>
                    <a:lnTo>
                      <a:pt x="32" y="444"/>
                    </a:lnTo>
                    <a:lnTo>
                      <a:pt x="25" y="449"/>
                    </a:lnTo>
                    <a:lnTo>
                      <a:pt x="22" y="456"/>
                    </a:lnTo>
                    <a:lnTo>
                      <a:pt x="18" y="462"/>
                    </a:lnTo>
                    <a:lnTo>
                      <a:pt x="14" y="467"/>
                    </a:lnTo>
                    <a:lnTo>
                      <a:pt x="10" y="487"/>
                    </a:lnTo>
                    <a:lnTo>
                      <a:pt x="6" y="510"/>
                    </a:lnTo>
                    <a:lnTo>
                      <a:pt x="4" y="533"/>
                    </a:lnTo>
                    <a:lnTo>
                      <a:pt x="1" y="557"/>
                    </a:lnTo>
                    <a:lnTo>
                      <a:pt x="0" y="597"/>
                    </a:lnTo>
                    <a:lnTo>
                      <a:pt x="0" y="616"/>
                    </a:lnTo>
                    <a:lnTo>
                      <a:pt x="0" y="620"/>
                    </a:lnTo>
                    <a:lnTo>
                      <a:pt x="2" y="624"/>
                    </a:lnTo>
                    <a:lnTo>
                      <a:pt x="6" y="627"/>
                    </a:lnTo>
                    <a:lnTo>
                      <a:pt x="11" y="628"/>
                    </a:lnTo>
                    <a:lnTo>
                      <a:pt x="557" y="628"/>
                    </a:lnTo>
                    <a:lnTo>
                      <a:pt x="561" y="627"/>
                    </a:lnTo>
                    <a:lnTo>
                      <a:pt x="565" y="624"/>
                    </a:lnTo>
                    <a:lnTo>
                      <a:pt x="567" y="620"/>
                    </a:lnTo>
                    <a:lnTo>
                      <a:pt x="569" y="616"/>
                    </a:lnTo>
                    <a:lnTo>
                      <a:pt x="569" y="597"/>
                    </a:lnTo>
                    <a:lnTo>
                      <a:pt x="567" y="557"/>
                    </a:lnTo>
                    <a:lnTo>
                      <a:pt x="565" y="533"/>
                    </a:lnTo>
                    <a:lnTo>
                      <a:pt x="562" y="510"/>
                    </a:lnTo>
                    <a:lnTo>
                      <a:pt x="558" y="487"/>
                    </a:lnTo>
                    <a:lnTo>
                      <a:pt x="555" y="467"/>
                    </a:lnTo>
                    <a:lnTo>
                      <a:pt x="551" y="461"/>
                    </a:lnTo>
                    <a:lnTo>
                      <a:pt x="547" y="456"/>
                    </a:lnTo>
                    <a:lnTo>
                      <a:pt x="543" y="449"/>
                    </a:lnTo>
                    <a:lnTo>
                      <a:pt x="537" y="444"/>
                    </a:lnTo>
                    <a:lnTo>
                      <a:pt x="522" y="433"/>
                    </a:lnTo>
                    <a:lnTo>
                      <a:pt x="504" y="422"/>
                    </a:lnTo>
                    <a:lnTo>
                      <a:pt x="484" y="413"/>
                    </a:lnTo>
                    <a:lnTo>
                      <a:pt x="461" y="404"/>
                    </a:lnTo>
                    <a:lnTo>
                      <a:pt x="435" y="394"/>
                    </a:lnTo>
                    <a:lnTo>
                      <a:pt x="408" y="3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3446">
                <a:extLst>
                  <a:ext uri="{FF2B5EF4-FFF2-40B4-BE49-F238E27FC236}">
                    <a16:creationId xmlns:a16="http://schemas.microsoft.com/office/drawing/2014/main" id="{CFDFD8F3-1970-4A20-B0E5-9317805F5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85313" y="5387975"/>
                <a:ext cx="112712" cy="247650"/>
              </a:xfrm>
              <a:custGeom>
                <a:avLst/>
                <a:gdLst>
                  <a:gd name="T0" fmla="*/ 258 w 281"/>
                  <a:gd name="T1" fmla="*/ 450 h 625"/>
                  <a:gd name="T2" fmla="*/ 234 w 281"/>
                  <a:gd name="T3" fmla="*/ 428 h 625"/>
                  <a:gd name="T4" fmla="*/ 199 w 281"/>
                  <a:gd name="T5" fmla="*/ 408 h 625"/>
                  <a:gd name="T6" fmla="*/ 103 w 281"/>
                  <a:gd name="T7" fmla="*/ 367 h 625"/>
                  <a:gd name="T8" fmla="*/ 65 w 281"/>
                  <a:gd name="T9" fmla="*/ 319 h 625"/>
                  <a:gd name="T10" fmla="*/ 86 w 281"/>
                  <a:gd name="T11" fmla="*/ 301 h 625"/>
                  <a:gd name="T12" fmla="*/ 108 w 281"/>
                  <a:gd name="T13" fmla="*/ 265 h 625"/>
                  <a:gd name="T14" fmla="*/ 113 w 281"/>
                  <a:gd name="T15" fmla="*/ 238 h 625"/>
                  <a:gd name="T16" fmla="*/ 122 w 281"/>
                  <a:gd name="T17" fmla="*/ 223 h 625"/>
                  <a:gd name="T18" fmla="*/ 130 w 281"/>
                  <a:gd name="T19" fmla="*/ 209 h 625"/>
                  <a:gd name="T20" fmla="*/ 132 w 281"/>
                  <a:gd name="T21" fmla="*/ 188 h 625"/>
                  <a:gd name="T22" fmla="*/ 123 w 281"/>
                  <a:gd name="T23" fmla="*/ 157 h 625"/>
                  <a:gd name="T24" fmla="*/ 118 w 281"/>
                  <a:gd name="T25" fmla="*/ 151 h 625"/>
                  <a:gd name="T26" fmla="*/ 131 w 281"/>
                  <a:gd name="T27" fmla="*/ 97 h 625"/>
                  <a:gd name="T28" fmla="*/ 130 w 281"/>
                  <a:gd name="T29" fmla="*/ 59 h 625"/>
                  <a:gd name="T30" fmla="*/ 117 w 281"/>
                  <a:gd name="T31" fmla="*/ 35 h 625"/>
                  <a:gd name="T32" fmla="*/ 94 w 281"/>
                  <a:gd name="T33" fmla="*/ 15 h 625"/>
                  <a:gd name="T34" fmla="*/ 65 w 281"/>
                  <a:gd name="T35" fmla="*/ 2 h 625"/>
                  <a:gd name="T36" fmla="*/ 38 w 281"/>
                  <a:gd name="T37" fmla="*/ 0 h 625"/>
                  <a:gd name="T38" fmla="*/ 13 w 281"/>
                  <a:gd name="T39" fmla="*/ 7 h 625"/>
                  <a:gd name="T40" fmla="*/ 0 w 281"/>
                  <a:gd name="T41" fmla="*/ 20 h 625"/>
                  <a:gd name="T42" fmla="*/ 5 w 281"/>
                  <a:gd name="T43" fmla="*/ 32 h 625"/>
                  <a:gd name="T44" fmla="*/ 18 w 281"/>
                  <a:gd name="T45" fmla="*/ 32 h 625"/>
                  <a:gd name="T46" fmla="*/ 38 w 281"/>
                  <a:gd name="T47" fmla="*/ 24 h 625"/>
                  <a:gd name="T48" fmla="*/ 67 w 281"/>
                  <a:gd name="T49" fmla="*/ 28 h 625"/>
                  <a:gd name="T50" fmla="*/ 89 w 281"/>
                  <a:gd name="T51" fmla="*/ 41 h 625"/>
                  <a:gd name="T52" fmla="*/ 103 w 281"/>
                  <a:gd name="T53" fmla="*/ 56 h 625"/>
                  <a:gd name="T54" fmla="*/ 108 w 281"/>
                  <a:gd name="T55" fmla="*/ 75 h 625"/>
                  <a:gd name="T56" fmla="*/ 105 w 281"/>
                  <a:gd name="T57" fmla="*/ 107 h 625"/>
                  <a:gd name="T58" fmla="*/ 92 w 281"/>
                  <a:gd name="T59" fmla="*/ 152 h 625"/>
                  <a:gd name="T60" fmla="*/ 94 w 281"/>
                  <a:gd name="T61" fmla="*/ 166 h 625"/>
                  <a:gd name="T62" fmla="*/ 104 w 281"/>
                  <a:gd name="T63" fmla="*/ 172 h 625"/>
                  <a:gd name="T64" fmla="*/ 109 w 281"/>
                  <a:gd name="T65" fmla="*/ 188 h 625"/>
                  <a:gd name="T66" fmla="*/ 104 w 281"/>
                  <a:gd name="T67" fmla="*/ 206 h 625"/>
                  <a:gd name="T68" fmla="*/ 94 w 281"/>
                  <a:gd name="T69" fmla="*/ 210 h 625"/>
                  <a:gd name="T70" fmla="*/ 90 w 281"/>
                  <a:gd name="T71" fmla="*/ 231 h 625"/>
                  <a:gd name="T72" fmla="*/ 85 w 281"/>
                  <a:gd name="T73" fmla="*/ 259 h 625"/>
                  <a:gd name="T74" fmla="*/ 55 w 281"/>
                  <a:gd name="T75" fmla="*/ 297 h 625"/>
                  <a:gd name="T76" fmla="*/ 44 w 281"/>
                  <a:gd name="T77" fmla="*/ 306 h 625"/>
                  <a:gd name="T78" fmla="*/ 41 w 281"/>
                  <a:gd name="T79" fmla="*/ 360 h 625"/>
                  <a:gd name="T80" fmla="*/ 46 w 281"/>
                  <a:gd name="T81" fmla="*/ 371 h 625"/>
                  <a:gd name="T82" fmla="*/ 119 w 281"/>
                  <a:gd name="T83" fmla="*/ 399 h 625"/>
                  <a:gd name="T84" fmla="*/ 222 w 281"/>
                  <a:gd name="T85" fmla="*/ 449 h 625"/>
                  <a:gd name="T86" fmla="*/ 241 w 281"/>
                  <a:gd name="T87" fmla="*/ 467 h 625"/>
                  <a:gd name="T88" fmla="*/ 250 w 281"/>
                  <a:gd name="T89" fmla="*/ 503 h 625"/>
                  <a:gd name="T90" fmla="*/ 257 w 281"/>
                  <a:gd name="T91" fmla="*/ 574 h 625"/>
                  <a:gd name="T92" fmla="*/ 204 w 281"/>
                  <a:gd name="T93" fmla="*/ 602 h 625"/>
                  <a:gd name="T94" fmla="*/ 196 w 281"/>
                  <a:gd name="T95" fmla="*/ 613 h 625"/>
                  <a:gd name="T96" fmla="*/ 204 w 281"/>
                  <a:gd name="T97" fmla="*/ 624 h 625"/>
                  <a:gd name="T98" fmla="*/ 273 w 281"/>
                  <a:gd name="T99" fmla="*/ 624 h 625"/>
                  <a:gd name="T100" fmla="*/ 281 w 281"/>
                  <a:gd name="T101" fmla="*/ 613 h 625"/>
                  <a:gd name="T102" fmla="*/ 277 w 281"/>
                  <a:gd name="T103" fmla="*/ 530 h 625"/>
                  <a:gd name="T104" fmla="*/ 267 w 281"/>
                  <a:gd name="T105" fmla="*/ 464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1" h="625">
                    <a:moveTo>
                      <a:pt x="267" y="464"/>
                    </a:moveTo>
                    <a:lnTo>
                      <a:pt x="263" y="457"/>
                    </a:lnTo>
                    <a:lnTo>
                      <a:pt x="258" y="450"/>
                    </a:lnTo>
                    <a:lnTo>
                      <a:pt x="252" y="443"/>
                    </a:lnTo>
                    <a:lnTo>
                      <a:pt x="244" y="435"/>
                    </a:lnTo>
                    <a:lnTo>
                      <a:pt x="234" y="428"/>
                    </a:lnTo>
                    <a:lnTo>
                      <a:pt x="223" y="421"/>
                    </a:lnTo>
                    <a:lnTo>
                      <a:pt x="212" y="414"/>
                    </a:lnTo>
                    <a:lnTo>
                      <a:pt x="199" y="408"/>
                    </a:lnTo>
                    <a:lnTo>
                      <a:pt x="169" y="394"/>
                    </a:lnTo>
                    <a:lnTo>
                      <a:pt x="137" y="381"/>
                    </a:lnTo>
                    <a:lnTo>
                      <a:pt x="103" y="367"/>
                    </a:lnTo>
                    <a:lnTo>
                      <a:pt x="65" y="353"/>
                    </a:lnTo>
                    <a:lnTo>
                      <a:pt x="65" y="353"/>
                    </a:lnTo>
                    <a:lnTo>
                      <a:pt x="65" y="319"/>
                    </a:lnTo>
                    <a:lnTo>
                      <a:pt x="72" y="315"/>
                    </a:lnTo>
                    <a:lnTo>
                      <a:pt x="78" y="309"/>
                    </a:lnTo>
                    <a:lnTo>
                      <a:pt x="86" y="301"/>
                    </a:lnTo>
                    <a:lnTo>
                      <a:pt x="94" y="292"/>
                    </a:lnTo>
                    <a:lnTo>
                      <a:pt x="101" y="279"/>
                    </a:lnTo>
                    <a:lnTo>
                      <a:pt x="108" y="265"/>
                    </a:lnTo>
                    <a:lnTo>
                      <a:pt x="110" y="256"/>
                    </a:lnTo>
                    <a:lnTo>
                      <a:pt x="112" y="247"/>
                    </a:lnTo>
                    <a:lnTo>
                      <a:pt x="113" y="238"/>
                    </a:lnTo>
                    <a:lnTo>
                      <a:pt x="114" y="228"/>
                    </a:lnTo>
                    <a:lnTo>
                      <a:pt x="118" y="226"/>
                    </a:lnTo>
                    <a:lnTo>
                      <a:pt x="122" y="223"/>
                    </a:lnTo>
                    <a:lnTo>
                      <a:pt x="125" y="219"/>
                    </a:lnTo>
                    <a:lnTo>
                      <a:pt x="127" y="215"/>
                    </a:lnTo>
                    <a:lnTo>
                      <a:pt x="130" y="209"/>
                    </a:lnTo>
                    <a:lnTo>
                      <a:pt x="131" y="202"/>
                    </a:lnTo>
                    <a:lnTo>
                      <a:pt x="132" y="196"/>
                    </a:lnTo>
                    <a:lnTo>
                      <a:pt x="132" y="188"/>
                    </a:lnTo>
                    <a:lnTo>
                      <a:pt x="131" y="177"/>
                    </a:lnTo>
                    <a:lnTo>
                      <a:pt x="128" y="166"/>
                    </a:lnTo>
                    <a:lnTo>
                      <a:pt x="123" y="157"/>
                    </a:lnTo>
                    <a:lnTo>
                      <a:pt x="117" y="151"/>
                    </a:lnTo>
                    <a:lnTo>
                      <a:pt x="118" y="151"/>
                    </a:lnTo>
                    <a:lnTo>
                      <a:pt x="118" y="151"/>
                    </a:lnTo>
                    <a:lnTo>
                      <a:pt x="123" y="133"/>
                    </a:lnTo>
                    <a:lnTo>
                      <a:pt x="130" y="110"/>
                    </a:lnTo>
                    <a:lnTo>
                      <a:pt x="131" y="97"/>
                    </a:lnTo>
                    <a:lnTo>
                      <a:pt x="132" y="84"/>
                    </a:lnTo>
                    <a:lnTo>
                      <a:pt x="132" y="71"/>
                    </a:lnTo>
                    <a:lnTo>
                      <a:pt x="130" y="59"/>
                    </a:lnTo>
                    <a:lnTo>
                      <a:pt x="127" y="51"/>
                    </a:lnTo>
                    <a:lnTo>
                      <a:pt x="122" y="43"/>
                    </a:lnTo>
                    <a:lnTo>
                      <a:pt x="117" y="35"/>
                    </a:lnTo>
                    <a:lnTo>
                      <a:pt x="110" y="28"/>
                    </a:lnTo>
                    <a:lnTo>
                      <a:pt x="103" y="21"/>
                    </a:lnTo>
                    <a:lnTo>
                      <a:pt x="94" y="15"/>
                    </a:lnTo>
                    <a:lnTo>
                      <a:pt x="85" y="10"/>
                    </a:lnTo>
                    <a:lnTo>
                      <a:pt x="76" y="6"/>
                    </a:lnTo>
                    <a:lnTo>
                      <a:pt x="65" y="2"/>
                    </a:lnTo>
                    <a:lnTo>
                      <a:pt x="56" y="1"/>
                    </a:lnTo>
                    <a:lnTo>
                      <a:pt x="47" y="0"/>
                    </a:lnTo>
                    <a:lnTo>
                      <a:pt x="38" y="0"/>
                    </a:lnTo>
                    <a:lnTo>
                      <a:pt x="29" y="2"/>
                    </a:lnTo>
                    <a:lnTo>
                      <a:pt x="22" y="3"/>
                    </a:lnTo>
                    <a:lnTo>
                      <a:pt x="13" y="7"/>
                    </a:lnTo>
                    <a:lnTo>
                      <a:pt x="5" y="12"/>
                    </a:lnTo>
                    <a:lnTo>
                      <a:pt x="1" y="15"/>
                    </a:lnTo>
                    <a:lnTo>
                      <a:pt x="0" y="20"/>
                    </a:lnTo>
                    <a:lnTo>
                      <a:pt x="0" y="24"/>
                    </a:lnTo>
                    <a:lnTo>
                      <a:pt x="1" y="29"/>
                    </a:lnTo>
                    <a:lnTo>
                      <a:pt x="5" y="32"/>
                    </a:lnTo>
                    <a:lnTo>
                      <a:pt x="9" y="34"/>
                    </a:lnTo>
                    <a:lnTo>
                      <a:pt x="14" y="34"/>
                    </a:lnTo>
                    <a:lnTo>
                      <a:pt x="18" y="32"/>
                    </a:lnTo>
                    <a:lnTo>
                      <a:pt x="26" y="29"/>
                    </a:lnTo>
                    <a:lnTo>
                      <a:pt x="32" y="26"/>
                    </a:lnTo>
                    <a:lnTo>
                      <a:pt x="38" y="24"/>
                    </a:lnTo>
                    <a:lnTo>
                      <a:pt x="45" y="24"/>
                    </a:lnTo>
                    <a:lnTo>
                      <a:pt x="56" y="25"/>
                    </a:lnTo>
                    <a:lnTo>
                      <a:pt x="67" y="28"/>
                    </a:lnTo>
                    <a:lnTo>
                      <a:pt x="74" y="32"/>
                    </a:lnTo>
                    <a:lnTo>
                      <a:pt x="82" y="35"/>
                    </a:lnTo>
                    <a:lnTo>
                      <a:pt x="89" y="41"/>
                    </a:lnTo>
                    <a:lnTo>
                      <a:pt x="94" y="46"/>
                    </a:lnTo>
                    <a:lnTo>
                      <a:pt x="99" y="51"/>
                    </a:lnTo>
                    <a:lnTo>
                      <a:pt x="103" y="56"/>
                    </a:lnTo>
                    <a:lnTo>
                      <a:pt x="105" y="61"/>
                    </a:lnTo>
                    <a:lnTo>
                      <a:pt x="107" y="65"/>
                    </a:lnTo>
                    <a:lnTo>
                      <a:pt x="108" y="75"/>
                    </a:lnTo>
                    <a:lnTo>
                      <a:pt x="108" y="86"/>
                    </a:lnTo>
                    <a:lnTo>
                      <a:pt x="108" y="97"/>
                    </a:lnTo>
                    <a:lnTo>
                      <a:pt x="105" y="107"/>
                    </a:lnTo>
                    <a:lnTo>
                      <a:pt x="100" y="127"/>
                    </a:lnTo>
                    <a:lnTo>
                      <a:pt x="95" y="142"/>
                    </a:lnTo>
                    <a:lnTo>
                      <a:pt x="92" y="152"/>
                    </a:lnTo>
                    <a:lnTo>
                      <a:pt x="91" y="159"/>
                    </a:lnTo>
                    <a:lnTo>
                      <a:pt x="91" y="163"/>
                    </a:lnTo>
                    <a:lnTo>
                      <a:pt x="94" y="166"/>
                    </a:lnTo>
                    <a:lnTo>
                      <a:pt x="98" y="169"/>
                    </a:lnTo>
                    <a:lnTo>
                      <a:pt x="103" y="170"/>
                    </a:lnTo>
                    <a:lnTo>
                      <a:pt x="104" y="172"/>
                    </a:lnTo>
                    <a:lnTo>
                      <a:pt x="107" y="175"/>
                    </a:lnTo>
                    <a:lnTo>
                      <a:pt x="108" y="181"/>
                    </a:lnTo>
                    <a:lnTo>
                      <a:pt x="109" y="188"/>
                    </a:lnTo>
                    <a:lnTo>
                      <a:pt x="108" y="197"/>
                    </a:lnTo>
                    <a:lnTo>
                      <a:pt x="105" y="204"/>
                    </a:lnTo>
                    <a:lnTo>
                      <a:pt x="104" y="206"/>
                    </a:lnTo>
                    <a:lnTo>
                      <a:pt x="103" y="208"/>
                    </a:lnTo>
                    <a:lnTo>
                      <a:pt x="98" y="208"/>
                    </a:lnTo>
                    <a:lnTo>
                      <a:pt x="94" y="210"/>
                    </a:lnTo>
                    <a:lnTo>
                      <a:pt x="91" y="214"/>
                    </a:lnTo>
                    <a:lnTo>
                      <a:pt x="91" y="219"/>
                    </a:lnTo>
                    <a:lnTo>
                      <a:pt x="90" y="231"/>
                    </a:lnTo>
                    <a:lnTo>
                      <a:pt x="89" y="241"/>
                    </a:lnTo>
                    <a:lnTo>
                      <a:pt x="87" y="250"/>
                    </a:lnTo>
                    <a:lnTo>
                      <a:pt x="85" y="259"/>
                    </a:lnTo>
                    <a:lnTo>
                      <a:pt x="78" y="273"/>
                    </a:lnTo>
                    <a:lnTo>
                      <a:pt x="71" y="283"/>
                    </a:lnTo>
                    <a:lnTo>
                      <a:pt x="55" y="297"/>
                    </a:lnTo>
                    <a:lnTo>
                      <a:pt x="49" y="301"/>
                    </a:lnTo>
                    <a:lnTo>
                      <a:pt x="45" y="304"/>
                    </a:lnTo>
                    <a:lnTo>
                      <a:pt x="44" y="306"/>
                    </a:lnTo>
                    <a:lnTo>
                      <a:pt x="41" y="309"/>
                    </a:lnTo>
                    <a:lnTo>
                      <a:pt x="41" y="313"/>
                    </a:lnTo>
                    <a:lnTo>
                      <a:pt x="41" y="360"/>
                    </a:lnTo>
                    <a:lnTo>
                      <a:pt x="41" y="364"/>
                    </a:lnTo>
                    <a:lnTo>
                      <a:pt x="44" y="368"/>
                    </a:lnTo>
                    <a:lnTo>
                      <a:pt x="46" y="371"/>
                    </a:lnTo>
                    <a:lnTo>
                      <a:pt x="49" y="372"/>
                    </a:lnTo>
                    <a:lnTo>
                      <a:pt x="58" y="376"/>
                    </a:lnTo>
                    <a:lnTo>
                      <a:pt x="119" y="399"/>
                    </a:lnTo>
                    <a:lnTo>
                      <a:pt x="177" y="423"/>
                    </a:lnTo>
                    <a:lnTo>
                      <a:pt x="202" y="436"/>
                    </a:lnTo>
                    <a:lnTo>
                      <a:pt x="222" y="449"/>
                    </a:lnTo>
                    <a:lnTo>
                      <a:pt x="230" y="454"/>
                    </a:lnTo>
                    <a:lnTo>
                      <a:pt x="236" y="461"/>
                    </a:lnTo>
                    <a:lnTo>
                      <a:pt x="241" y="467"/>
                    </a:lnTo>
                    <a:lnTo>
                      <a:pt x="244" y="472"/>
                    </a:lnTo>
                    <a:lnTo>
                      <a:pt x="248" y="486"/>
                    </a:lnTo>
                    <a:lnTo>
                      <a:pt x="250" y="503"/>
                    </a:lnTo>
                    <a:lnTo>
                      <a:pt x="253" y="520"/>
                    </a:lnTo>
                    <a:lnTo>
                      <a:pt x="254" y="539"/>
                    </a:lnTo>
                    <a:lnTo>
                      <a:pt x="257" y="574"/>
                    </a:lnTo>
                    <a:lnTo>
                      <a:pt x="257" y="601"/>
                    </a:lnTo>
                    <a:lnTo>
                      <a:pt x="209" y="601"/>
                    </a:lnTo>
                    <a:lnTo>
                      <a:pt x="204" y="602"/>
                    </a:lnTo>
                    <a:lnTo>
                      <a:pt x="200" y="604"/>
                    </a:lnTo>
                    <a:lnTo>
                      <a:pt x="198" y="608"/>
                    </a:lnTo>
                    <a:lnTo>
                      <a:pt x="196" y="613"/>
                    </a:lnTo>
                    <a:lnTo>
                      <a:pt x="198" y="617"/>
                    </a:lnTo>
                    <a:lnTo>
                      <a:pt x="200" y="621"/>
                    </a:lnTo>
                    <a:lnTo>
                      <a:pt x="204" y="624"/>
                    </a:lnTo>
                    <a:lnTo>
                      <a:pt x="209" y="625"/>
                    </a:lnTo>
                    <a:lnTo>
                      <a:pt x="270" y="625"/>
                    </a:lnTo>
                    <a:lnTo>
                      <a:pt x="273" y="624"/>
                    </a:lnTo>
                    <a:lnTo>
                      <a:pt x="277" y="621"/>
                    </a:lnTo>
                    <a:lnTo>
                      <a:pt x="280" y="617"/>
                    </a:lnTo>
                    <a:lnTo>
                      <a:pt x="281" y="613"/>
                    </a:lnTo>
                    <a:lnTo>
                      <a:pt x="281" y="594"/>
                    </a:lnTo>
                    <a:lnTo>
                      <a:pt x="280" y="554"/>
                    </a:lnTo>
                    <a:lnTo>
                      <a:pt x="277" y="530"/>
                    </a:lnTo>
                    <a:lnTo>
                      <a:pt x="275" y="507"/>
                    </a:lnTo>
                    <a:lnTo>
                      <a:pt x="271" y="484"/>
                    </a:lnTo>
                    <a:lnTo>
                      <a:pt x="267" y="4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5DC1F9F-1F32-83B1-EB0F-4D2EBE1DCD0D}"/>
              </a:ext>
            </a:extLst>
          </p:cNvPr>
          <p:cNvSpPr txBox="1"/>
          <p:nvPr/>
        </p:nvSpPr>
        <p:spPr>
          <a:xfrm>
            <a:off x="3179752" y="3028756"/>
            <a:ext cx="1548253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 dirty="0"/>
              <a:t>Sub-Categories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267145-D76F-4E2A-0AA0-AFD351223C6F}"/>
              </a:ext>
            </a:extLst>
          </p:cNvPr>
          <p:cNvSpPr txBox="1"/>
          <p:nvPr/>
        </p:nvSpPr>
        <p:spPr>
          <a:xfrm>
            <a:off x="134683" y="103965"/>
            <a:ext cx="304506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Overview</a:t>
            </a:r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36D011-6A4F-90EC-8858-1E7D35BDAA16}"/>
              </a:ext>
            </a:extLst>
          </p:cNvPr>
          <p:cNvGrpSpPr/>
          <p:nvPr/>
        </p:nvGrpSpPr>
        <p:grpSpPr>
          <a:xfrm>
            <a:off x="1645749" y="2043213"/>
            <a:ext cx="336312" cy="483114"/>
            <a:chOff x="1500188" y="1344613"/>
            <a:chExt cx="200025" cy="287337"/>
          </a:xfrm>
          <a:solidFill>
            <a:schemeClr val="bg1"/>
          </a:solidFill>
        </p:grpSpPr>
        <p:sp>
          <p:nvSpPr>
            <p:cNvPr id="15" name="Freeform 351">
              <a:extLst>
                <a:ext uri="{FF2B5EF4-FFF2-40B4-BE49-F238E27FC236}">
                  <a16:creationId xmlns:a16="http://schemas.microsoft.com/office/drawing/2014/main" id="{738CE5D1-2671-4EE5-58DD-B0D9957CD2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0188" y="1450975"/>
              <a:ext cx="200025" cy="180975"/>
            </a:xfrm>
            <a:custGeom>
              <a:avLst/>
              <a:gdLst>
                <a:gd name="T0" fmla="*/ 346 w 632"/>
                <a:gd name="T1" fmla="*/ 292 h 572"/>
                <a:gd name="T2" fmla="*/ 375 w 632"/>
                <a:gd name="T3" fmla="*/ 313 h 572"/>
                <a:gd name="T4" fmla="*/ 390 w 632"/>
                <a:gd name="T5" fmla="*/ 346 h 572"/>
                <a:gd name="T6" fmla="*/ 389 w 632"/>
                <a:gd name="T7" fmla="*/ 381 h 572"/>
                <a:gd name="T8" fmla="*/ 375 w 632"/>
                <a:gd name="T9" fmla="*/ 410 h 572"/>
                <a:gd name="T10" fmla="*/ 337 w 632"/>
                <a:gd name="T11" fmla="*/ 433 h 572"/>
                <a:gd name="T12" fmla="*/ 329 w 632"/>
                <a:gd name="T13" fmla="*/ 460 h 572"/>
                <a:gd name="T14" fmla="*/ 317 w 632"/>
                <a:gd name="T15" fmla="*/ 466 h 572"/>
                <a:gd name="T16" fmla="*/ 304 w 632"/>
                <a:gd name="T17" fmla="*/ 460 h 572"/>
                <a:gd name="T18" fmla="*/ 295 w 632"/>
                <a:gd name="T19" fmla="*/ 433 h 572"/>
                <a:gd name="T20" fmla="*/ 258 w 632"/>
                <a:gd name="T21" fmla="*/ 410 h 572"/>
                <a:gd name="T22" fmla="*/ 244 w 632"/>
                <a:gd name="T23" fmla="*/ 381 h 572"/>
                <a:gd name="T24" fmla="*/ 242 w 632"/>
                <a:gd name="T25" fmla="*/ 355 h 572"/>
                <a:gd name="T26" fmla="*/ 254 w 632"/>
                <a:gd name="T27" fmla="*/ 346 h 572"/>
                <a:gd name="T28" fmla="*/ 266 w 632"/>
                <a:gd name="T29" fmla="*/ 351 h 572"/>
                <a:gd name="T30" fmla="*/ 272 w 632"/>
                <a:gd name="T31" fmla="*/ 370 h 572"/>
                <a:gd name="T32" fmla="*/ 299 w 632"/>
                <a:gd name="T33" fmla="*/ 403 h 572"/>
                <a:gd name="T34" fmla="*/ 341 w 632"/>
                <a:gd name="T35" fmla="*/ 399 h 572"/>
                <a:gd name="T36" fmla="*/ 362 w 632"/>
                <a:gd name="T37" fmla="*/ 361 h 572"/>
                <a:gd name="T38" fmla="*/ 341 w 632"/>
                <a:gd name="T39" fmla="*/ 324 h 572"/>
                <a:gd name="T40" fmla="*/ 301 w 632"/>
                <a:gd name="T41" fmla="*/ 314 h 572"/>
                <a:gd name="T42" fmla="*/ 269 w 632"/>
                <a:gd name="T43" fmla="*/ 299 h 572"/>
                <a:gd name="T44" fmla="*/ 247 w 632"/>
                <a:gd name="T45" fmla="*/ 270 h 572"/>
                <a:gd name="T46" fmla="*/ 242 w 632"/>
                <a:gd name="T47" fmla="*/ 234 h 572"/>
                <a:gd name="T48" fmla="*/ 251 w 632"/>
                <a:gd name="T49" fmla="*/ 204 h 572"/>
                <a:gd name="T50" fmla="*/ 282 w 632"/>
                <a:gd name="T51" fmla="*/ 174 h 572"/>
                <a:gd name="T52" fmla="*/ 302 w 632"/>
                <a:gd name="T53" fmla="*/ 148 h 572"/>
                <a:gd name="T54" fmla="*/ 310 w 632"/>
                <a:gd name="T55" fmla="*/ 137 h 572"/>
                <a:gd name="T56" fmla="*/ 324 w 632"/>
                <a:gd name="T57" fmla="*/ 138 h 572"/>
                <a:gd name="T58" fmla="*/ 332 w 632"/>
                <a:gd name="T59" fmla="*/ 150 h 572"/>
                <a:gd name="T60" fmla="*/ 355 w 632"/>
                <a:gd name="T61" fmla="*/ 177 h 572"/>
                <a:gd name="T62" fmla="*/ 384 w 632"/>
                <a:gd name="T63" fmla="*/ 209 h 572"/>
                <a:gd name="T64" fmla="*/ 392 w 632"/>
                <a:gd name="T65" fmla="*/ 241 h 572"/>
                <a:gd name="T66" fmla="*/ 384 w 632"/>
                <a:gd name="T67" fmla="*/ 253 h 572"/>
                <a:gd name="T68" fmla="*/ 370 w 632"/>
                <a:gd name="T69" fmla="*/ 255 h 572"/>
                <a:gd name="T70" fmla="*/ 362 w 632"/>
                <a:gd name="T71" fmla="*/ 244 h 572"/>
                <a:gd name="T72" fmla="*/ 348 w 632"/>
                <a:gd name="T73" fmla="*/ 209 h 572"/>
                <a:gd name="T74" fmla="*/ 307 w 632"/>
                <a:gd name="T75" fmla="*/ 196 h 572"/>
                <a:gd name="T76" fmla="*/ 275 w 632"/>
                <a:gd name="T77" fmla="*/ 223 h 572"/>
                <a:gd name="T78" fmla="*/ 279 w 632"/>
                <a:gd name="T79" fmla="*/ 266 h 572"/>
                <a:gd name="T80" fmla="*/ 317 w 632"/>
                <a:gd name="T81" fmla="*/ 286 h 572"/>
                <a:gd name="T82" fmla="*/ 211 w 632"/>
                <a:gd name="T83" fmla="*/ 0 h 572"/>
                <a:gd name="T84" fmla="*/ 154 w 632"/>
                <a:gd name="T85" fmla="*/ 45 h 572"/>
                <a:gd name="T86" fmla="*/ 71 w 632"/>
                <a:gd name="T87" fmla="*/ 148 h 572"/>
                <a:gd name="T88" fmla="*/ 12 w 632"/>
                <a:gd name="T89" fmla="*/ 265 h 572"/>
                <a:gd name="T90" fmla="*/ 0 w 632"/>
                <a:gd name="T91" fmla="*/ 331 h 572"/>
                <a:gd name="T92" fmla="*/ 14 w 632"/>
                <a:gd name="T93" fmla="*/ 417 h 572"/>
                <a:gd name="T94" fmla="*/ 40 w 632"/>
                <a:gd name="T95" fmla="*/ 466 h 572"/>
                <a:gd name="T96" fmla="*/ 84 w 632"/>
                <a:gd name="T97" fmla="*/ 512 h 572"/>
                <a:gd name="T98" fmla="*/ 151 w 632"/>
                <a:gd name="T99" fmla="*/ 547 h 572"/>
                <a:gd name="T100" fmla="*/ 245 w 632"/>
                <a:gd name="T101" fmla="*/ 568 h 572"/>
                <a:gd name="T102" fmla="*/ 365 w 632"/>
                <a:gd name="T103" fmla="*/ 570 h 572"/>
                <a:gd name="T104" fmla="*/ 465 w 632"/>
                <a:gd name="T105" fmla="*/ 552 h 572"/>
                <a:gd name="T106" fmla="*/ 537 w 632"/>
                <a:gd name="T107" fmla="*/ 519 h 572"/>
                <a:gd name="T108" fmla="*/ 585 w 632"/>
                <a:gd name="T109" fmla="*/ 476 h 572"/>
                <a:gd name="T110" fmla="*/ 615 w 632"/>
                <a:gd name="T111" fmla="*/ 427 h 572"/>
                <a:gd name="T112" fmla="*/ 632 w 632"/>
                <a:gd name="T113" fmla="*/ 348 h 572"/>
                <a:gd name="T114" fmla="*/ 627 w 632"/>
                <a:gd name="T115" fmla="*/ 288 h 572"/>
                <a:gd name="T116" fmla="*/ 576 w 632"/>
                <a:gd name="T117" fmla="*/ 170 h 572"/>
                <a:gd name="T118" fmla="*/ 496 w 632"/>
                <a:gd name="T119" fmla="*/ 63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2" h="572">
                  <a:moveTo>
                    <a:pt x="317" y="286"/>
                  </a:moveTo>
                  <a:lnTo>
                    <a:pt x="324" y="286"/>
                  </a:lnTo>
                  <a:lnTo>
                    <a:pt x="332" y="287"/>
                  </a:lnTo>
                  <a:lnTo>
                    <a:pt x="338" y="289"/>
                  </a:lnTo>
                  <a:lnTo>
                    <a:pt x="346" y="292"/>
                  </a:lnTo>
                  <a:lnTo>
                    <a:pt x="352" y="295"/>
                  </a:lnTo>
                  <a:lnTo>
                    <a:pt x="359" y="299"/>
                  </a:lnTo>
                  <a:lnTo>
                    <a:pt x="364" y="303"/>
                  </a:lnTo>
                  <a:lnTo>
                    <a:pt x="369" y="308"/>
                  </a:lnTo>
                  <a:lnTo>
                    <a:pt x="375" y="313"/>
                  </a:lnTo>
                  <a:lnTo>
                    <a:pt x="379" y="319"/>
                  </a:lnTo>
                  <a:lnTo>
                    <a:pt x="382" y="326"/>
                  </a:lnTo>
                  <a:lnTo>
                    <a:pt x="385" y="332"/>
                  </a:lnTo>
                  <a:lnTo>
                    <a:pt x="389" y="339"/>
                  </a:lnTo>
                  <a:lnTo>
                    <a:pt x="390" y="346"/>
                  </a:lnTo>
                  <a:lnTo>
                    <a:pt x="391" y="354"/>
                  </a:lnTo>
                  <a:lnTo>
                    <a:pt x="392" y="361"/>
                  </a:lnTo>
                  <a:lnTo>
                    <a:pt x="391" y="368"/>
                  </a:lnTo>
                  <a:lnTo>
                    <a:pt x="391" y="374"/>
                  </a:lnTo>
                  <a:lnTo>
                    <a:pt x="389" y="381"/>
                  </a:lnTo>
                  <a:lnTo>
                    <a:pt x="387" y="387"/>
                  </a:lnTo>
                  <a:lnTo>
                    <a:pt x="384" y="394"/>
                  </a:lnTo>
                  <a:lnTo>
                    <a:pt x="381" y="399"/>
                  </a:lnTo>
                  <a:lnTo>
                    <a:pt x="378" y="404"/>
                  </a:lnTo>
                  <a:lnTo>
                    <a:pt x="375" y="410"/>
                  </a:lnTo>
                  <a:lnTo>
                    <a:pt x="365" y="418"/>
                  </a:lnTo>
                  <a:lnTo>
                    <a:pt x="355" y="426"/>
                  </a:lnTo>
                  <a:lnTo>
                    <a:pt x="350" y="429"/>
                  </a:lnTo>
                  <a:lnTo>
                    <a:pt x="344" y="431"/>
                  </a:lnTo>
                  <a:lnTo>
                    <a:pt x="337" y="433"/>
                  </a:lnTo>
                  <a:lnTo>
                    <a:pt x="332" y="435"/>
                  </a:lnTo>
                  <a:lnTo>
                    <a:pt x="332" y="451"/>
                  </a:lnTo>
                  <a:lnTo>
                    <a:pt x="331" y="455"/>
                  </a:lnTo>
                  <a:lnTo>
                    <a:pt x="330" y="458"/>
                  </a:lnTo>
                  <a:lnTo>
                    <a:pt x="329" y="460"/>
                  </a:lnTo>
                  <a:lnTo>
                    <a:pt x="326" y="462"/>
                  </a:lnTo>
                  <a:lnTo>
                    <a:pt x="324" y="464"/>
                  </a:lnTo>
                  <a:lnTo>
                    <a:pt x="322" y="465"/>
                  </a:lnTo>
                  <a:lnTo>
                    <a:pt x="319" y="466"/>
                  </a:lnTo>
                  <a:lnTo>
                    <a:pt x="317" y="466"/>
                  </a:lnTo>
                  <a:lnTo>
                    <a:pt x="314" y="466"/>
                  </a:lnTo>
                  <a:lnTo>
                    <a:pt x="310" y="465"/>
                  </a:lnTo>
                  <a:lnTo>
                    <a:pt x="308" y="464"/>
                  </a:lnTo>
                  <a:lnTo>
                    <a:pt x="306" y="462"/>
                  </a:lnTo>
                  <a:lnTo>
                    <a:pt x="304" y="460"/>
                  </a:lnTo>
                  <a:lnTo>
                    <a:pt x="303" y="458"/>
                  </a:lnTo>
                  <a:lnTo>
                    <a:pt x="302" y="455"/>
                  </a:lnTo>
                  <a:lnTo>
                    <a:pt x="301" y="451"/>
                  </a:lnTo>
                  <a:lnTo>
                    <a:pt x="302" y="435"/>
                  </a:lnTo>
                  <a:lnTo>
                    <a:pt x="295" y="433"/>
                  </a:lnTo>
                  <a:lnTo>
                    <a:pt x="289" y="431"/>
                  </a:lnTo>
                  <a:lnTo>
                    <a:pt x="282" y="429"/>
                  </a:lnTo>
                  <a:lnTo>
                    <a:pt x="277" y="426"/>
                  </a:lnTo>
                  <a:lnTo>
                    <a:pt x="267" y="418"/>
                  </a:lnTo>
                  <a:lnTo>
                    <a:pt x="258" y="410"/>
                  </a:lnTo>
                  <a:lnTo>
                    <a:pt x="255" y="404"/>
                  </a:lnTo>
                  <a:lnTo>
                    <a:pt x="251" y="399"/>
                  </a:lnTo>
                  <a:lnTo>
                    <a:pt x="248" y="394"/>
                  </a:lnTo>
                  <a:lnTo>
                    <a:pt x="246" y="387"/>
                  </a:lnTo>
                  <a:lnTo>
                    <a:pt x="244" y="381"/>
                  </a:lnTo>
                  <a:lnTo>
                    <a:pt x="242" y="374"/>
                  </a:lnTo>
                  <a:lnTo>
                    <a:pt x="242" y="368"/>
                  </a:lnTo>
                  <a:lnTo>
                    <a:pt x="241" y="361"/>
                  </a:lnTo>
                  <a:lnTo>
                    <a:pt x="242" y="358"/>
                  </a:lnTo>
                  <a:lnTo>
                    <a:pt x="242" y="355"/>
                  </a:lnTo>
                  <a:lnTo>
                    <a:pt x="244" y="353"/>
                  </a:lnTo>
                  <a:lnTo>
                    <a:pt x="245" y="351"/>
                  </a:lnTo>
                  <a:lnTo>
                    <a:pt x="248" y="348"/>
                  </a:lnTo>
                  <a:lnTo>
                    <a:pt x="250" y="347"/>
                  </a:lnTo>
                  <a:lnTo>
                    <a:pt x="254" y="346"/>
                  </a:lnTo>
                  <a:lnTo>
                    <a:pt x="256" y="346"/>
                  </a:lnTo>
                  <a:lnTo>
                    <a:pt x="259" y="346"/>
                  </a:lnTo>
                  <a:lnTo>
                    <a:pt x="262" y="347"/>
                  </a:lnTo>
                  <a:lnTo>
                    <a:pt x="264" y="348"/>
                  </a:lnTo>
                  <a:lnTo>
                    <a:pt x="266" y="351"/>
                  </a:lnTo>
                  <a:lnTo>
                    <a:pt x="269" y="353"/>
                  </a:lnTo>
                  <a:lnTo>
                    <a:pt x="270" y="356"/>
                  </a:lnTo>
                  <a:lnTo>
                    <a:pt x="271" y="358"/>
                  </a:lnTo>
                  <a:lnTo>
                    <a:pt x="271" y="361"/>
                  </a:lnTo>
                  <a:lnTo>
                    <a:pt x="272" y="370"/>
                  </a:lnTo>
                  <a:lnTo>
                    <a:pt x="275" y="378"/>
                  </a:lnTo>
                  <a:lnTo>
                    <a:pt x="279" y="386"/>
                  </a:lnTo>
                  <a:lnTo>
                    <a:pt x="285" y="394"/>
                  </a:lnTo>
                  <a:lnTo>
                    <a:pt x="291" y="399"/>
                  </a:lnTo>
                  <a:lnTo>
                    <a:pt x="299" y="403"/>
                  </a:lnTo>
                  <a:lnTo>
                    <a:pt x="307" y="405"/>
                  </a:lnTo>
                  <a:lnTo>
                    <a:pt x="317" y="406"/>
                  </a:lnTo>
                  <a:lnTo>
                    <a:pt x="325" y="405"/>
                  </a:lnTo>
                  <a:lnTo>
                    <a:pt x="334" y="403"/>
                  </a:lnTo>
                  <a:lnTo>
                    <a:pt x="341" y="399"/>
                  </a:lnTo>
                  <a:lnTo>
                    <a:pt x="348" y="394"/>
                  </a:lnTo>
                  <a:lnTo>
                    <a:pt x="353" y="386"/>
                  </a:lnTo>
                  <a:lnTo>
                    <a:pt x="358" y="378"/>
                  </a:lnTo>
                  <a:lnTo>
                    <a:pt x="361" y="370"/>
                  </a:lnTo>
                  <a:lnTo>
                    <a:pt x="362" y="361"/>
                  </a:lnTo>
                  <a:lnTo>
                    <a:pt x="361" y="352"/>
                  </a:lnTo>
                  <a:lnTo>
                    <a:pt x="358" y="344"/>
                  </a:lnTo>
                  <a:lnTo>
                    <a:pt x="353" y="336"/>
                  </a:lnTo>
                  <a:lnTo>
                    <a:pt x="348" y="329"/>
                  </a:lnTo>
                  <a:lnTo>
                    <a:pt x="341" y="324"/>
                  </a:lnTo>
                  <a:lnTo>
                    <a:pt x="334" y="319"/>
                  </a:lnTo>
                  <a:lnTo>
                    <a:pt x="325" y="317"/>
                  </a:lnTo>
                  <a:lnTo>
                    <a:pt x="317" y="316"/>
                  </a:lnTo>
                  <a:lnTo>
                    <a:pt x="308" y="315"/>
                  </a:lnTo>
                  <a:lnTo>
                    <a:pt x="301" y="314"/>
                  </a:lnTo>
                  <a:lnTo>
                    <a:pt x="294" y="313"/>
                  </a:lnTo>
                  <a:lnTo>
                    <a:pt x="287" y="310"/>
                  </a:lnTo>
                  <a:lnTo>
                    <a:pt x="280" y="307"/>
                  </a:lnTo>
                  <a:lnTo>
                    <a:pt x="274" y="303"/>
                  </a:lnTo>
                  <a:lnTo>
                    <a:pt x="269" y="299"/>
                  </a:lnTo>
                  <a:lnTo>
                    <a:pt x="263" y="294"/>
                  </a:lnTo>
                  <a:lnTo>
                    <a:pt x="258" y="288"/>
                  </a:lnTo>
                  <a:lnTo>
                    <a:pt x="254" y="283"/>
                  </a:lnTo>
                  <a:lnTo>
                    <a:pt x="250" y="277"/>
                  </a:lnTo>
                  <a:lnTo>
                    <a:pt x="247" y="270"/>
                  </a:lnTo>
                  <a:lnTo>
                    <a:pt x="245" y="264"/>
                  </a:lnTo>
                  <a:lnTo>
                    <a:pt x="243" y="256"/>
                  </a:lnTo>
                  <a:lnTo>
                    <a:pt x="242" y="249"/>
                  </a:lnTo>
                  <a:lnTo>
                    <a:pt x="241" y="241"/>
                  </a:lnTo>
                  <a:lnTo>
                    <a:pt x="242" y="234"/>
                  </a:lnTo>
                  <a:lnTo>
                    <a:pt x="242" y="227"/>
                  </a:lnTo>
                  <a:lnTo>
                    <a:pt x="244" y="221"/>
                  </a:lnTo>
                  <a:lnTo>
                    <a:pt x="246" y="215"/>
                  </a:lnTo>
                  <a:lnTo>
                    <a:pt x="248" y="209"/>
                  </a:lnTo>
                  <a:lnTo>
                    <a:pt x="251" y="204"/>
                  </a:lnTo>
                  <a:lnTo>
                    <a:pt x="255" y="198"/>
                  </a:lnTo>
                  <a:lnTo>
                    <a:pt x="258" y="193"/>
                  </a:lnTo>
                  <a:lnTo>
                    <a:pt x="267" y="184"/>
                  </a:lnTo>
                  <a:lnTo>
                    <a:pt x="277" y="177"/>
                  </a:lnTo>
                  <a:lnTo>
                    <a:pt x="282" y="174"/>
                  </a:lnTo>
                  <a:lnTo>
                    <a:pt x="289" y="170"/>
                  </a:lnTo>
                  <a:lnTo>
                    <a:pt x="295" y="168"/>
                  </a:lnTo>
                  <a:lnTo>
                    <a:pt x="301" y="167"/>
                  </a:lnTo>
                  <a:lnTo>
                    <a:pt x="302" y="150"/>
                  </a:lnTo>
                  <a:lnTo>
                    <a:pt x="302" y="148"/>
                  </a:lnTo>
                  <a:lnTo>
                    <a:pt x="303" y="145"/>
                  </a:lnTo>
                  <a:lnTo>
                    <a:pt x="304" y="143"/>
                  </a:lnTo>
                  <a:lnTo>
                    <a:pt x="306" y="140"/>
                  </a:lnTo>
                  <a:lnTo>
                    <a:pt x="308" y="138"/>
                  </a:lnTo>
                  <a:lnTo>
                    <a:pt x="310" y="137"/>
                  </a:lnTo>
                  <a:lnTo>
                    <a:pt x="314" y="136"/>
                  </a:lnTo>
                  <a:lnTo>
                    <a:pt x="317" y="135"/>
                  </a:lnTo>
                  <a:lnTo>
                    <a:pt x="319" y="136"/>
                  </a:lnTo>
                  <a:lnTo>
                    <a:pt x="322" y="137"/>
                  </a:lnTo>
                  <a:lnTo>
                    <a:pt x="324" y="138"/>
                  </a:lnTo>
                  <a:lnTo>
                    <a:pt x="326" y="140"/>
                  </a:lnTo>
                  <a:lnTo>
                    <a:pt x="329" y="143"/>
                  </a:lnTo>
                  <a:lnTo>
                    <a:pt x="330" y="145"/>
                  </a:lnTo>
                  <a:lnTo>
                    <a:pt x="331" y="148"/>
                  </a:lnTo>
                  <a:lnTo>
                    <a:pt x="332" y="150"/>
                  </a:lnTo>
                  <a:lnTo>
                    <a:pt x="332" y="167"/>
                  </a:lnTo>
                  <a:lnTo>
                    <a:pt x="337" y="168"/>
                  </a:lnTo>
                  <a:lnTo>
                    <a:pt x="344" y="170"/>
                  </a:lnTo>
                  <a:lnTo>
                    <a:pt x="350" y="174"/>
                  </a:lnTo>
                  <a:lnTo>
                    <a:pt x="355" y="177"/>
                  </a:lnTo>
                  <a:lnTo>
                    <a:pt x="365" y="184"/>
                  </a:lnTo>
                  <a:lnTo>
                    <a:pt x="375" y="193"/>
                  </a:lnTo>
                  <a:lnTo>
                    <a:pt x="378" y="198"/>
                  </a:lnTo>
                  <a:lnTo>
                    <a:pt x="381" y="204"/>
                  </a:lnTo>
                  <a:lnTo>
                    <a:pt x="384" y="209"/>
                  </a:lnTo>
                  <a:lnTo>
                    <a:pt x="387" y="215"/>
                  </a:lnTo>
                  <a:lnTo>
                    <a:pt x="389" y="221"/>
                  </a:lnTo>
                  <a:lnTo>
                    <a:pt x="391" y="227"/>
                  </a:lnTo>
                  <a:lnTo>
                    <a:pt x="391" y="234"/>
                  </a:lnTo>
                  <a:lnTo>
                    <a:pt x="392" y="241"/>
                  </a:lnTo>
                  <a:lnTo>
                    <a:pt x="391" y="243"/>
                  </a:lnTo>
                  <a:lnTo>
                    <a:pt x="391" y="247"/>
                  </a:lnTo>
                  <a:lnTo>
                    <a:pt x="389" y="250"/>
                  </a:lnTo>
                  <a:lnTo>
                    <a:pt x="388" y="252"/>
                  </a:lnTo>
                  <a:lnTo>
                    <a:pt x="384" y="253"/>
                  </a:lnTo>
                  <a:lnTo>
                    <a:pt x="382" y="255"/>
                  </a:lnTo>
                  <a:lnTo>
                    <a:pt x="379" y="255"/>
                  </a:lnTo>
                  <a:lnTo>
                    <a:pt x="377" y="256"/>
                  </a:lnTo>
                  <a:lnTo>
                    <a:pt x="374" y="255"/>
                  </a:lnTo>
                  <a:lnTo>
                    <a:pt x="370" y="255"/>
                  </a:lnTo>
                  <a:lnTo>
                    <a:pt x="368" y="253"/>
                  </a:lnTo>
                  <a:lnTo>
                    <a:pt x="366" y="252"/>
                  </a:lnTo>
                  <a:lnTo>
                    <a:pt x="364" y="250"/>
                  </a:lnTo>
                  <a:lnTo>
                    <a:pt x="363" y="247"/>
                  </a:lnTo>
                  <a:lnTo>
                    <a:pt x="362" y="244"/>
                  </a:lnTo>
                  <a:lnTo>
                    <a:pt x="362" y="241"/>
                  </a:lnTo>
                  <a:lnTo>
                    <a:pt x="361" y="232"/>
                  </a:lnTo>
                  <a:lnTo>
                    <a:pt x="358" y="223"/>
                  </a:lnTo>
                  <a:lnTo>
                    <a:pt x="353" y="215"/>
                  </a:lnTo>
                  <a:lnTo>
                    <a:pt x="348" y="209"/>
                  </a:lnTo>
                  <a:lnTo>
                    <a:pt x="341" y="204"/>
                  </a:lnTo>
                  <a:lnTo>
                    <a:pt x="334" y="199"/>
                  </a:lnTo>
                  <a:lnTo>
                    <a:pt x="325" y="196"/>
                  </a:lnTo>
                  <a:lnTo>
                    <a:pt x="317" y="196"/>
                  </a:lnTo>
                  <a:lnTo>
                    <a:pt x="307" y="196"/>
                  </a:lnTo>
                  <a:lnTo>
                    <a:pt x="299" y="199"/>
                  </a:lnTo>
                  <a:lnTo>
                    <a:pt x="291" y="204"/>
                  </a:lnTo>
                  <a:lnTo>
                    <a:pt x="285" y="209"/>
                  </a:lnTo>
                  <a:lnTo>
                    <a:pt x="279" y="215"/>
                  </a:lnTo>
                  <a:lnTo>
                    <a:pt x="275" y="223"/>
                  </a:lnTo>
                  <a:lnTo>
                    <a:pt x="272" y="232"/>
                  </a:lnTo>
                  <a:lnTo>
                    <a:pt x="271" y="241"/>
                  </a:lnTo>
                  <a:lnTo>
                    <a:pt x="272" y="250"/>
                  </a:lnTo>
                  <a:lnTo>
                    <a:pt x="275" y="258"/>
                  </a:lnTo>
                  <a:lnTo>
                    <a:pt x="279" y="266"/>
                  </a:lnTo>
                  <a:lnTo>
                    <a:pt x="285" y="272"/>
                  </a:lnTo>
                  <a:lnTo>
                    <a:pt x="291" y="279"/>
                  </a:lnTo>
                  <a:lnTo>
                    <a:pt x="299" y="282"/>
                  </a:lnTo>
                  <a:lnTo>
                    <a:pt x="307" y="285"/>
                  </a:lnTo>
                  <a:lnTo>
                    <a:pt x="317" y="286"/>
                  </a:lnTo>
                  <a:lnTo>
                    <a:pt x="317" y="286"/>
                  </a:lnTo>
                  <a:close/>
                  <a:moveTo>
                    <a:pt x="430" y="3"/>
                  </a:moveTo>
                  <a:lnTo>
                    <a:pt x="426" y="1"/>
                  </a:lnTo>
                  <a:lnTo>
                    <a:pt x="422" y="0"/>
                  </a:lnTo>
                  <a:lnTo>
                    <a:pt x="211" y="0"/>
                  </a:lnTo>
                  <a:lnTo>
                    <a:pt x="206" y="1"/>
                  </a:lnTo>
                  <a:lnTo>
                    <a:pt x="202" y="3"/>
                  </a:lnTo>
                  <a:lnTo>
                    <a:pt x="187" y="15"/>
                  </a:lnTo>
                  <a:lnTo>
                    <a:pt x="170" y="29"/>
                  </a:lnTo>
                  <a:lnTo>
                    <a:pt x="154" y="45"/>
                  </a:lnTo>
                  <a:lnTo>
                    <a:pt x="137" y="63"/>
                  </a:lnTo>
                  <a:lnTo>
                    <a:pt x="119" y="82"/>
                  </a:lnTo>
                  <a:lnTo>
                    <a:pt x="103" y="103"/>
                  </a:lnTo>
                  <a:lnTo>
                    <a:pt x="86" y="125"/>
                  </a:lnTo>
                  <a:lnTo>
                    <a:pt x="71" y="148"/>
                  </a:lnTo>
                  <a:lnTo>
                    <a:pt x="56" y="170"/>
                  </a:lnTo>
                  <a:lnTo>
                    <a:pt x="43" y="194"/>
                  </a:lnTo>
                  <a:lnTo>
                    <a:pt x="30" y="218"/>
                  </a:lnTo>
                  <a:lnTo>
                    <a:pt x="21" y="241"/>
                  </a:lnTo>
                  <a:lnTo>
                    <a:pt x="12" y="265"/>
                  </a:lnTo>
                  <a:lnTo>
                    <a:pt x="6" y="288"/>
                  </a:lnTo>
                  <a:lnTo>
                    <a:pt x="4" y="299"/>
                  </a:lnTo>
                  <a:lnTo>
                    <a:pt x="1" y="310"/>
                  </a:lnTo>
                  <a:lnTo>
                    <a:pt x="0" y="321"/>
                  </a:lnTo>
                  <a:lnTo>
                    <a:pt x="0" y="331"/>
                  </a:lnTo>
                  <a:lnTo>
                    <a:pt x="0" y="348"/>
                  </a:lnTo>
                  <a:lnTo>
                    <a:pt x="3" y="368"/>
                  </a:lnTo>
                  <a:lnTo>
                    <a:pt x="6" y="387"/>
                  </a:lnTo>
                  <a:lnTo>
                    <a:pt x="11" y="406"/>
                  </a:lnTo>
                  <a:lnTo>
                    <a:pt x="14" y="417"/>
                  </a:lnTo>
                  <a:lnTo>
                    <a:pt x="19" y="427"/>
                  </a:lnTo>
                  <a:lnTo>
                    <a:pt x="23" y="436"/>
                  </a:lnTo>
                  <a:lnTo>
                    <a:pt x="27" y="447"/>
                  </a:lnTo>
                  <a:lnTo>
                    <a:pt x="34" y="457"/>
                  </a:lnTo>
                  <a:lnTo>
                    <a:pt x="40" y="466"/>
                  </a:lnTo>
                  <a:lnTo>
                    <a:pt x="48" y="476"/>
                  </a:lnTo>
                  <a:lnTo>
                    <a:pt x="55" y="486"/>
                  </a:lnTo>
                  <a:lnTo>
                    <a:pt x="64" y="494"/>
                  </a:lnTo>
                  <a:lnTo>
                    <a:pt x="73" y="503"/>
                  </a:lnTo>
                  <a:lnTo>
                    <a:pt x="84" y="512"/>
                  </a:lnTo>
                  <a:lnTo>
                    <a:pt x="96" y="519"/>
                  </a:lnTo>
                  <a:lnTo>
                    <a:pt x="108" y="528"/>
                  </a:lnTo>
                  <a:lnTo>
                    <a:pt x="122" y="534"/>
                  </a:lnTo>
                  <a:lnTo>
                    <a:pt x="136" y="540"/>
                  </a:lnTo>
                  <a:lnTo>
                    <a:pt x="151" y="547"/>
                  </a:lnTo>
                  <a:lnTo>
                    <a:pt x="168" y="552"/>
                  </a:lnTo>
                  <a:lnTo>
                    <a:pt x="185" y="558"/>
                  </a:lnTo>
                  <a:lnTo>
                    <a:pt x="204" y="562"/>
                  </a:lnTo>
                  <a:lnTo>
                    <a:pt x="223" y="565"/>
                  </a:lnTo>
                  <a:lnTo>
                    <a:pt x="245" y="568"/>
                  </a:lnTo>
                  <a:lnTo>
                    <a:pt x="267" y="570"/>
                  </a:lnTo>
                  <a:lnTo>
                    <a:pt x="291" y="572"/>
                  </a:lnTo>
                  <a:lnTo>
                    <a:pt x="317" y="572"/>
                  </a:lnTo>
                  <a:lnTo>
                    <a:pt x="341" y="572"/>
                  </a:lnTo>
                  <a:lnTo>
                    <a:pt x="365" y="570"/>
                  </a:lnTo>
                  <a:lnTo>
                    <a:pt x="388" y="568"/>
                  </a:lnTo>
                  <a:lnTo>
                    <a:pt x="409" y="565"/>
                  </a:lnTo>
                  <a:lnTo>
                    <a:pt x="428" y="562"/>
                  </a:lnTo>
                  <a:lnTo>
                    <a:pt x="448" y="558"/>
                  </a:lnTo>
                  <a:lnTo>
                    <a:pt x="465" y="552"/>
                  </a:lnTo>
                  <a:lnTo>
                    <a:pt x="482" y="547"/>
                  </a:lnTo>
                  <a:lnTo>
                    <a:pt x="497" y="540"/>
                  </a:lnTo>
                  <a:lnTo>
                    <a:pt x="512" y="534"/>
                  </a:lnTo>
                  <a:lnTo>
                    <a:pt x="525" y="528"/>
                  </a:lnTo>
                  <a:lnTo>
                    <a:pt x="537" y="519"/>
                  </a:lnTo>
                  <a:lnTo>
                    <a:pt x="548" y="512"/>
                  </a:lnTo>
                  <a:lnTo>
                    <a:pt x="559" y="503"/>
                  </a:lnTo>
                  <a:lnTo>
                    <a:pt x="569" y="494"/>
                  </a:lnTo>
                  <a:lnTo>
                    <a:pt x="577" y="486"/>
                  </a:lnTo>
                  <a:lnTo>
                    <a:pt x="585" y="476"/>
                  </a:lnTo>
                  <a:lnTo>
                    <a:pt x="592" y="466"/>
                  </a:lnTo>
                  <a:lnTo>
                    <a:pt x="599" y="457"/>
                  </a:lnTo>
                  <a:lnTo>
                    <a:pt x="605" y="447"/>
                  </a:lnTo>
                  <a:lnTo>
                    <a:pt x="610" y="436"/>
                  </a:lnTo>
                  <a:lnTo>
                    <a:pt x="615" y="427"/>
                  </a:lnTo>
                  <a:lnTo>
                    <a:pt x="618" y="417"/>
                  </a:lnTo>
                  <a:lnTo>
                    <a:pt x="621" y="406"/>
                  </a:lnTo>
                  <a:lnTo>
                    <a:pt x="627" y="387"/>
                  </a:lnTo>
                  <a:lnTo>
                    <a:pt x="630" y="368"/>
                  </a:lnTo>
                  <a:lnTo>
                    <a:pt x="632" y="348"/>
                  </a:lnTo>
                  <a:lnTo>
                    <a:pt x="632" y="331"/>
                  </a:lnTo>
                  <a:lnTo>
                    <a:pt x="632" y="321"/>
                  </a:lnTo>
                  <a:lnTo>
                    <a:pt x="631" y="310"/>
                  </a:lnTo>
                  <a:lnTo>
                    <a:pt x="629" y="299"/>
                  </a:lnTo>
                  <a:lnTo>
                    <a:pt x="627" y="288"/>
                  </a:lnTo>
                  <a:lnTo>
                    <a:pt x="620" y="265"/>
                  </a:lnTo>
                  <a:lnTo>
                    <a:pt x="612" y="241"/>
                  </a:lnTo>
                  <a:lnTo>
                    <a:pt x="602" y="218"/>
                  </a:lnTo>
                  <a:lnTo>
                    <a:pt x="589" y="194"/>
                  </a:lnTo>
                  <a:lnTo>
                    <a:pt x="576" y="170"/>
                  </a:lnTo>
                  <a:lnTo>
                    <a:pt x="561" y="148"/>
                  </a:lnTo>
                  <a:lnTo>
                    <a:pt x="546" y="125"/>
                  </a:lnTo>
                  <a:lnTo>
                    <a:pt x="530" y="103"/>
                  </a:lnTo>
                  <a:lnTo>
                    <a:pt x="513" y="82"/>
                  </a:lnTo>
                  <a:lnTo>
                    <a:pt x="496" y="63"/>
                  </a:lnTo>
                  <a:lnTo>
                    <a:pt x="479" y="45"/>
                  </a:lnTo>
                  <a:lnTo>
                    <a:pt x="463" y="29"/>
                  </a:lnTo>
                  <a:lnTo>
                    <a:pt x="445" y="15"/>
                  </a:lnTo>
                  <a:lnTo>
                    <a:pt x="43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352">
              <a:extLst>
                <a:ext uri="{FF2B5EF4-FFF2-40B4-BE49-F238E27FC236}">
                  <a16:creationId xmlns:a16="http://schemas.microsoft.com/office/drawing/2014/main" id="{520E5FEE-43A8-1ABC-4653-787394055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2100" y="1431925"/>
              <a:ext cx="76200" cy="9525"/>
            </a:xfrm>
            <a:custGeom>
              <a:avLst/>
              <a:gdLst>
                <a:gd name="T0" fmla="*/ 15 w 241"/>
                <a:gd name="T1" fmla="*/ 0 h 30"/>
                <a:gd name="T2" fmla="*/ 11 w 241"/>
                <a:gd name="T3" fmla="*/ 0 h 30"/>
                <a:gd name="T4" fmla="*/ 9 w 241"/>
                <a:gd name="T5" fmla="*/ 1 h 30"/>
                <a:gd name="T6" fmla="*/ 6 w 241"/>
                <a:gd name="T7" fmla="*/ 2 h 30"/>
                <a:gd name="T8" fmla="*/ 4 w 241"/>
                <a:gd name="T9" fmla="*/ 4 h 30"/>
                <a:gd name="T10" fmla="*/ 3 w 241"/>
                <a:gd name="T11" fmla="*/ 6 h 30"/>
                <a:gd name="T12" fmla="*/ 1 w 241"/>
                <a:gd name="T13" fmla="*/ 9 h 30"/>
                <a:gd name="T14" fmla="*/ 1 w 241"/>
                <a:gd name="T15" fmla="*/ 12 h 30"/>
                <a:gd name="T16" fmla="*/ 0 w 241"/>
                <a:gd name="T17" fmla="*/ 15 h 30"/>
                <a:gd name="T18" fmla="*/ 1 w 241"/>
                <a:gd name="T19" fmla="*/ 18 h 30"/>
                <a:gd name="T20" fmla="*/ 1 w 241"/>
                <a:gd name="T21" fmla="*/ 20 h 30"/>
                <a:gd name="T22" fmla="*/ 3 w 241"/>
                <a:gd name="T23" fmla="*/ 23 h 30"/>
                <a:gd name="T24" fmla="*/ 4 w 241"/>
                <a:gd name="T25" fmla="*/ 26 h 30"/>
                <a:gd name="T26" fmla="*/ 6 w 241"/>
                <a:gd name="T27" fmla="*/ 28 h 30"/>
                <a:gd name="T28" fmla="*/ 9 w 241"/>
                <a:gd name="T29" fmla="*/ 29 h 30"/>
                <a:gd name="T30" fmla="*/ 11 w 241"/>
                <a:gd name="T31" fmla="*/ 30 h 30"/>
                <a:gd name="T32" fmla="*/ 15 w 241"/>
                <a:gd name="T33" fmla="*/ 30 h 30"/>
                <a:gd name="T34" fmla="*/ 226 w 241"/>
                <a:gd name="T35" fmla="*/ 30 h 30"/>
                <a:gd name="T36" fmla="*/ 229 w 241"/>
                <a:gd name="T37" fmla="*/ 30 h 30"/>
                <a:gd name="T38" fmla="*/ 231 w 241"/>
                <a:gd name="T39" fmla="*/ 29 h 30"/>
                <a:gd name="T40" fmla="*/ 234 w 241"/>
                <a:gd name="T41" fmla="*/ 28 h 30"/>
                <a:gd name="T42" fmla="*/ 237 w 241"/>
                <a:gd name="T43" fmla="*/ 26 h 30"/>
                <a:gd name="T44" fmla="*/ 238 w 241"/>
                <a:gd name="T45" fmla="*/ 23 h 30"/>
                <a:gd name="T46" fmla="*/ 240 w 241"/>
                <a:gd name="T47" fmla="*/ 20 h 30"/>
                <a:gd name="T48" fmla="*/ 241 w 241"/>
                <a:gd name="T49" fmla="*/ 18 h 30"/>
                <a:gd name="T50" fmla="*/ 241 w 241"/>
                <a:gd name="T51" fmla="*/ 15 h 30"/>
                <a:gd name="T52" fmla="*/ 241 w 241"/>
                <a:gd name="T53" fmla="*/ 12 h 30"/>
                <a:gd name="T54" fmla="*/ 240 w 241"/>
                <a:gd name="T55" fmla="*/ 9 h 30"/>
                <a:gd name="T56" fmla="*/ 238 w 241"/>
                <a:gd name="T57" fmla="*/ 6 h 30"/>
                <a:gd name="T58" fmla="*/ 237 w 241"/>
                <a:gd name="T59" fmla="*/ 4 h 30"/>
                <a:gd name="T60" fmla="*/ 234 w 241"/>
                <a:gd name="T61" fmla="*/ 2 h 30"/>
                <a:gd name="T62" fmla="*/ 231 w 241"/>
                <a:gd name="T63" fmla="*/ 1 h 30"/>
                <a:gd name="T64" fmla="*/ 229 w 241"/>
                <a:gd name="T65" fmla="*/ 0 h 30"/>
                <a:gd name="T66" fmla="*/ 226 w 241"/>
                <a:gd name="T67" fmla="*/ 0 h 30"/>
                <a:gd name="T68" fmla="*/ 15 w 24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0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0"/>
                  </a:lnTo>
                  <a:lnTo>
                    <a:pt x="3" y="23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226" y="30"/>
                  </a:lnTo>
                  <a:lnTo>
                    <a:pt x="229" y="30"/>
                  </a:lnTo>
                  <a:lnTo>
                    <a:pt x="231" y="29"/>
                  </a:lnTo>
                  <a:lnTo>
                    <a:pt x="234" y="28"/>
                  </a:lnTo>
                  <a:lnTo>
                    <a:pt x="237" y="26"/>
                  </a:lnTo>
                  <a:lnTo>
                    <a:pt x="238" y="23"/>
                  </a:lnTo>
                  <a:lnTo>
                    <a:pt x="240" y="20"/>
                  </a:lnTo>
                  <a:lnTo>
                    <a:pt x="241" y="18"/>
                  </a:lnTo>
                  <a:lnTo>
                    <a:pt x="241" y="15"/>
                  </a:lnTo>
                  <a:lnTo>
                    <a:pt x="241" y="12"/>
                  </a:lnTo>
                  <a:lnTo>
                    <a:pt x="240" y="9"/>
                  </a:lnTo>
                  <a:lnTo>
                    <a:pt x="238" y="6"/>
                  </a:lnTo>
                  <a:lnTo>
                    <a:pt x="237" y="4"/>
                  </a:lnTo>
                  <a:lnTo>
                    <a:pt x="234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353">
              <a:extLst>
                <a:ext uri="{FF2B5EF4-FFF2-40B4-BE49-F238E27FC236}">
                  <a16:creationId xmlns:a16="http://schemas.microsoft.com/office/drawing/2014/main" id="{86A97134-9DF6-D04F-C130-E640600A0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3050" y="1344613"/>
              <a:ext cx="114300" cy="77788"/>
            </a:xfrm>
            <a:custGeom>
              <a:avLst/>
              <a:gdLst>
                <a:gd name="T0" fmla="*/ 76 w 361"/>
                <a:gd name="T1" fmla="*/ 229 h 241"/>
                <a:gd name="T2" fmla="*/ 78 w 361"/>
                <a:gd name="T3" fmla="*/ 234 h 241"/>
                <a:gd name="T4" fmla="*/ 81 w 361"/>
                <a:gd name="T5" fmla="*/ 239 h 241"/>
                <a:gd name="T6" fmla="*/ 86 w 361"/>
                <a:gd name="T7" fmla="*/ 241 h 241"/>
                <a:gd name="T8" fmla="*/ 271 w 361"/>
                <a:gd name="T9" fmla="*/ 241 h 241"/>
                <a:gd name="T10" fmla="*/ 276 w 361"/>
                <a:gd name="T11" fmla="*/ 240 h 241"/>
                <a:gd name="T12" fmla="*/ 282 w 361"/>
                <a:gd name="T13" fmla="*/ 236 h 241"/>
                <a:gd name="T14" fmla="*/ 285 w 361"/>
                <a:gd name="T15" fmla="*/ 231 h 241"/>
                <a:gd name="T16" fmla="*/ 286 w 361"/>
                <a:gd name="T17" fmla="*/ 226 h 241"/>
                <a:gd name="T18" fmla="*/ 289 w 361"/>
                <a:gd name="T19" fmla="*/ 199 h 241"/>
                <a:gd name="T20" fmla="*/ 297 w 361"/>
                <a:gd name="T21" fmla="*/ 172 h 241"/>
                <a:gd name="T22" fmla="*/ 308 w 361"/>
                <a:gd name="T23" fmla="*/ 146 h 241"/>
                <a:gd name="T24" fmla="*/ 321 w 361"/>
                <a:gd name="T25" fmla="*/ 122 h 241"/>
                <a:gd name="T26" fmla="*/ 358 w 361"/>
                <a:gd name="T27" fmla="*/ 69 h 241"/>
                <a:gd name="T28" fmla="*/ 361 w 361"/>
                <a:gd name="T29" fmla="*/ 61 h 241"/>
                <a:gd name="T30" fmla="*/ 358 w 361"/>
                <a:gd name="T31" fmla="*/ 51 h 241"/>
                <a:gd name="T32" fmla="*/ 350 w 361"/>
                <a:gd name="T33" fmla="*/ 46 h 241"/>
                <a:gd name="T34" fmla="*/ 341 w 361"/>
                <a:gd name="T35" fmla="*/ 46 h 241"/>
                <a:gd name="T36" fmla="*/ 194 w 361"/>
                <a:gd name="T37" fmla="*/ 8 h 241"/>
                <a:gd name="T38" fmla="*/ 188 w 361"/>
                <a:gd name="T39" fmla="*/ 3 h 241"/>
                <a:gd name="T40" fmla="*/ 180 w 361"/>
                <a:gd name="T41" fmla="*/ 0 h 241"/>
                <a:gd name="T42" fmla="*/ 172 w 361"/>
                <a:gd name="T43" fmla="*/ 3 h 241"/>
                <a:gd name="T44" fmla="*/ 167 w 361"/>
                <a:gd name="T45" fmla="*/ 8 h 241"/>
                <a:gd name="T46" fmla="*/ 20 w 361"/>
                <a:gd name="T47" fmla="*/ 46 h 241"/>
                <a:gd name="T48" fmla="*/ 10 w 361"/>
                <a:gd name="T49" fmla="*/ 46 h 241"/>
                <a:gd name="T50" fmla="*/ 3 w 361"/>
                <a:gd name="T51" fmla="*/ 51 h 241"/>
                <a:gd name="T52" fmla="*/ 0 w 361"/>
                <a:gd name="T53" fmla="*/ 61 h 241"/>
                <a:gd name="T54" fmla="*/ 3 w 361"/>
                <a:gd name="T55" fmla="*/ 69 h 241"/>
                <a:gd name="T56" fmla="*/ 39 w 361"/>
                <a:gd name="T57" fmla="*/ 122 h 241"/>
                <a:gd name="T58" fmla="*/ 52 w 361"/>
                <a:gd name="T59" fmla="*/ 146 h 241"/>
                <a:gd name="T60" fmla="*/ 64 w 361"/>
                <a:gd name="T61" fmla="*/ 172 h 241"/>
                <a:gd name="T62" fmla="*/ 71 w 361"/>
                <a:gd name="T63" fmla="*/ 199 h 241"/>
                <a:gd name="T64" fmla="*/ 75 w 361"/>
                <a:gd name="T65" fmla="*/ 226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1" h="241">
                  <a:moveTo>
                    <a:pt x="75" y="226"/>
                  </a:moveTo>
                  <a:lnTo>
                    <a:pt x="76" y="229"/>
                  </a:lnTo>
                  <a:lnTo>
                    <a:pt x="76" y="231"/>
                  </a:lnTo>
                  <a:lnTo>
                    <a:pt x="78" y="234"/>
                  </a:lnTo>
                  <a:lnTo>
                    <a:pt x="79" y="236"/>
                  </a:lnTo>
                  <a:lnTo>
                    <a:pt x="81" y="239"/>
                  </a:lnTo>
                  <a:lnTo>
                    <a:pt x="84" y="240"/>
                  </a:lnTo>
                  <a:lnTo>
                    <a:pt x="86" y="241"/>
                  </a:lnTo>
                  <a:lnTo>
                    <a:pt x="90" y="241"/>
                  </a:lnTo>
                  <a:lnTo>
                    <a:pt x="271" y="241"/>
                  </a:lnTo>
                  <a:lnTo>
                    <a:pt x="274" y="241"/>
                  </a:lnTo>
                  <a:lnTo>
                    <a:pt x="276" y="240"/>
                  </a:lnTo>
                  <a:lnTo>
                    <a:pt x="279" y="238"/>
                  </a:lnTo>
                  <a:lnTo>
                    <a:pt x="282" y="236"/>
                  </a:lnTo>
                  <a:lnTo>
                    <a:pt x="283" y="234"/>
                  </a:lnTo>
                  <a:lnTo>
                    <a:pt x="285" y="231"/>
                  </a:lnTo>
                  <a:lnTo>
                    <a:pt x="285" y="229"/>
                  </a:lnTo>
                  <a:lnTo>
                    <a:pt x="286" y="226"/>
                  </a:lnTo>
                  <a:lnTo>
                    <a:pt x="287" y="213"/>
                  </a:lnTo>
                  <a:lnTo>
                    <a:pt x="289" y="199"/>
                  </a:lnTo>
                  <a:lnTo>
                    <a:pt x="292" y="186"/>
                  </a:lnTo>
                  <a:lnTo>
                    <a:pt x="297" y="172"/>
                  </a:lnTo>
                  <a:lnTo>
                    <a:pt x="302" y="159"/>
                  </a:lnTo>
                  <a:lnTo>
                    <a:pt x="308" y="146"/>
                  </a:lnTo>
                  <a:lnTo>
                    <a:pt x="315" y="133"/>
                  </a:lnTo>
                  <a:lnTo>
                    <a:pt x="321" y="122"/>
                  </a:lnTo>
                  <a:lnTo>
                    <a:pt x="346" y="84"/>
                  </a:lnTo>
                  <a:lnTo>
                    <a:pt x="358" y="69"/>
                  </a:lnTo>
                  <a:lnTo>
                    <a:pt x="360" y="65"/>
                  </a:lnTo>
                  <a:lnTo>
                    <a:pt x="361" y="61"/>
                  </a:lnTo>
                  <a:lnTo>
                    <a:pt x="360" y="56"/>
                  </a:lnTo>
                  <a:lnTo>
                    <a:pt x="358" y="51"/>
                  </a:lnTo>
                  <a:lnTo>
                    <a:pt x="355" y="48"/>
                  </a:lnTo>
                  <a:lnTo>
                    <a:pt x="350" y="46"/>
                  </a:lnTo>
                  <a:lnTo>
                    <a:pt x="346" y="44"/>
                  </a:lnTo>
                  <a:lnTo>
                    <a:pt x="341" y="46"/>
                  </a:lnTo>
                  <a:lnTo>
                    <a:pt x="233" y="86"/>
                  </a:lnTo>
                  <a:lnTo>
                    <a:pt x="194" y="8"/>
                  </a:lnTo>
                  <a:lnTo>
                    <a:pt x="192" y="5"/>
                  </a:lnTo>
                  <a:lnTo>
                    <a:pt x="188" y="3"/>
                  </a:lnTo>
                  <a:lnTo>
                    <a:pt x="184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2" y="3"/>
                  </a:lnTo>
                  <a:lnTo>
                    <a:pt x="169" y="5"/>
                  </a:lnTo>
                  <a:lnTo>
                    <a:pt x="167" y="8"/>
                  </a:lnTo>
                  <a:lnTo>
                    <a:pt x="128" y="86"/>
                  </a:lnTo>
                  <a:lnTo>
                    <a:pt x="20" y="46"/>
                  </a:lnTo>
                  <a:lnTo>
                    <a:pt x="15" y="44"/>
                  </a:lnTo>
                  <a:lnTo>
                    <a:pt x="10" y="46"/>
                  </a:lnTo>
                  <a:lnTo>
                    <a:pt x="6" y="48"/>
                  </a:lnTo>
                  <a:lnTo>
                    <a:pt x="3" y="51"/>
                  </a:lnTo>
                  <a:lnTo>
                    <a:pt x="1" y="56"/>
                  </a:lnTo>
                  <a:lnTo>
                    <a:pt x="0" y="61"/>
                  </a:lnTo>
                  <a:lnTo>
                    <a:pt x="1" y="65"/>
                  </a:lnTo>
                  <a:lnTo>
                    <a:pt x="3" y="69"/>
                  </a:lnTo>
                  <a:lnTo>
                    <a:pt x="15" y="84"/>
                  </a:lnTo>
                  <a:lnTo>
                    <a:pt x="39" y="122"/>
                  </a:lnTo>
                  <a:lnTo>
                    <a:pt x="46" y="133"/>
                  </a:lnTo>
                  <a:lnTo>
                    <a:pt x="52" y="146"/>
                  </a:lnTo>
                  <a:lnTo>
                    <a:pt x="59" y="159"/>
                  </a:lnTo>
                  <a:lnTo>
                    <a:pt x="64" y="172"/>
                  </a:lnTo>
                  <a:lnTo>
                    <a:pt x="68" y="186"/>
                  </a:lnTo>
                  <a:lnTo>
                    <a:pt x="71" y="199"/>
                  </a:lnTo>
                  <a:lnTo>
                    <a:pt x="75" y="213"/>
                  </a:lnTo>
                  <a:lnTo>
                    <a:pt x="75" y="226"/>
                  </a:lnTo>
                  <a:lnTo>
                    <a:pt x="75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C70A67BB-2FFA-98AE-9407-861EF4E4790E}"/>
              </a:ext>
            </a:extLst>
          </p:cNvPr>
          <p:cNvSpPr/>
          <p:nvPr/>
        </p:nvSpPr>
        <p:spPr>
          <a:xfrm>
            <a:off x="1589005" y="3399531"/>
            <a:ext cx="39305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F6BD54-FF22-0CE0-0D6C-A4511ABD28BB}"/>
              </a:ext>
            </a:extLst>
          </p:cNvPr>
          <p:cNvSpPr/>
          <p:nvPr/>
        </p:nvSpPr>
        <p:spPr>
          <a:xfrm>
            <a:off x="3737671" y="2483986"/>
            <a:ext cx="39305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C5E9B9-A395-4988-93F9-82256D539D60}"/>
              </a:ext>
            </a:extLst>
          </p:cNvPr>
          <p:cNvSpPr/>
          <p:nvPr/>
        </p:nvSpPr>
        <p:spPr>
          <a:xfrm>
            <a:off x="7827905" y="2272633"/>
            <a:ext cx="39305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  <a:endParaRPr lang="en-GB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C443A3-D38A-0E96-4CA5-77655F3A7D64}"/>
              </a:ext>
            </a:extLst>
          </p:cNvPr>
          <p:cNvSpPr/>
          <p:nvPr/>
        </p:nvSpPr>
        <p:spPr>
          <a:xfrm>
            <a:off x="10003987" y="3174051"/>
            <a:ext cx="39305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965002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620" y="4356274"/>
            <a:ext cx="2501106" cy="2502346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142806" y="97712"/>
            <a:ext cx="2049194" cy="16957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10">
            <a:extLst>
              <a:ext uri="{FF2B5EF4-FFF2-40B4-BE49-F238E27FC236}">
                <a16:creationId xmlns:a16="http://schemas.microsoft.com/office/drawing/2014/main" id="{187350AB-0B8F-43C6-8B82-1F6E0DF44BF3}"/>
              </a:ext>
            </a:extLst>
          </p:cNvPr>
          <p:cNvSpPr>
            <a:spLocks/>
          </p:cNvSpPr>
          <p:nvPr/>
        </p:nvSpPr>
        <p:spPr bwMode="auto">
          <a:xfrm>
            <a:off x="6502049" y="1130700"/>
            <a:ext cx="912813" cy="912812"/>
          </a:xfrm>
          <a:custGeom>
            <a:avLst/>
            <a:gdLst>
              <a:gd name="T0" fmla="*/ 366 w 510"/>
              <a:gd name="T1" fmla="*/ 62 h 510"/>
              <a:gd name="T2" fmla="*/ 448 w 510"/>
              <a:gd name="T3" fmla="*/ 367 h 510"/>
              <a:gd name="T4" fmla="*/ 143 w 510"/>
              <a:gd name="T5" fmla="*/ 448 h 510"/>
              <a:gd name="T6" fmla="*/ 61 w 510"/>
              <a:gd name="T7" fmla="*/ 143 h 510"/>
              <a:gd name="T8" fmla="*/ 366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366" y="62"/>
                </a:moveTo>
                <a:cubicBezTo>
                  <a:pt x="473" y="123"/>
                  <a:pt x="510" y="260"/>
                  <a:pt x="448" y="367"/>
                </a:cubicBezTo>
                <a:cubicBezTo>
                  <a:pt x="387" y="473"/>
                  <a:pt x="250" y="510"/>
                  <a:pt x="143" y="448"/>
                </a:cubicBezTo>
                <a:cubicBezTo>
                  <a:pt x="36" y="387"/>
                  <a:pt x="0" y="250"/>
                  <a:pt x="61" y="143"/>
                </a:cubicBezTo>
                <a:cubicBezTo>
                  <a:pt x="123" y="37"/>
                  <a:pt x="260" y="0"/>
                  <a:pt x="366" y="62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Oval 69">
            <a:extLst>
              <a:ext uri="{FF2B5EF4-FFF2-40B4-BE49-F238E27FC236}">
                <a16:creationId xmlns:a16="http://schemas.microsoft.com/office/drawing/2014/main" id="{DB4D3688-7E3C-431F-9EDE-7AF63550D8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2552" y="4492943"/>
            <a:ext cx="798513" cy="79851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71">
            <a:extLst>
              <a:ext uri="{FF2B5EF4-FFF2-40B4-BE49-F238E27FC236}">
                <a16:creationId xmlns:a16="http://schemas.microsoft.com/office/drawing/2014/main" id="{DDEF20A0-8847-47B6-A127-A31F98808597}"/>
              </a:ext>
            </a:extLst>
          </p:cNvPr>
          <p:cNvSpPr>
            <a:spLocks/>
          </p:cNvSpPr>
          <p:nvPr/>
        </p:nvSpPr>
        <p:spPr bwMode="auto">
          <a:xfrm>
            <a:off x="2785395" y="3979386"/>
            <a:ext cx="912813" cy="912812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78">
            <a:extLst>
              <a:ext uri="{FF2B5EF4-FFF2-40B4-BE49-F238E27FC236}">
                <a16:creationId xmlns:a16="http://schemas.microsoft.com/office/drawing/2014/main" id="{7CF97531-4F2C-48DD-9D3A-8BCC77E6DA44}"/>
              </a:ext>
            </a:extLst>
          </p:cNvPr>
          <p:cNvSpPr>
            <a:spLocks noEditPoints="1"/>
          </p:cNvSpPr>
          <p:nvPr/>
        </p:nvSpPr>
        <p:spPr bwMode="auto">
          <a:xfrm>
            <a:off x="6277865" y="1976437"/>
            <a:ext cx="720725" cy="769937"/>
          </a:xfrm>
          <a:custGeom>
            <a:avLst/>
            <a:gdLst>
              <a:gd name="T0" fmla="*/ 68 w 454"/>
              <a:gd name="T1" fmla="*/ 442 h 485"/>
              <a:gd name="T2" fmla="*/ 66 w 454"/>
              <a:gd name="T3" fmla="*/ 437 h 485"/>
              <a:gd name="T4" fmla="*/ 64 w 454"/>
              <a:gd name="T5" fmla="*/ 431 h 485"/>
              <a:gd name="T6" fmla="*/ 59 w 454"/>
              <a:gd name="T7" fmla="*/ 427 h 485"/>
              <a:gd name="T8" fmla="*/ 55 w 454"/>
              <a:gd name="T9" fmla="*/ 423 h 485"/>
              <a:gd name="T10" fmla="*/ 49 w 454"/>
              <a:gd name="T11" fmla="*/ 420 h 485"/>
              <a:gd name="T12" fmla="*/ 43 w 454"/>
              <a:gd name="T13" fmla="*/ 419 h 485"/>
              <a:gd name="T14" fmla="*/ 36 w 454"/>
              <a:gd name="T15" fmla="*/ 419 h 485"/>
              <a:gd name="T16" fmla="*/ 31 w 454"/>
              <a:gd name="T17" fmla="*/ 420 h 485"/>
              <a:gd name="T18" fmla="*/ 25 w 454"/>
              <a:gd name="T19" fmla="*/ 422 h 485"/>
              <a:gd name="T20" fmla="*/ 20 w 454"/>
              <a:gd name="T21" fmla="*/ 424 h 485"/>
              <a:gd name="T22" fmla="*/ 15 w 454"/>
              <a:gd name="T23" fmla="*/ 429 h 485"/>
              <a:gd name="T24" fmla="*/ 12 w 454"/>
              <a:gd name="T25" fmla="*/ 435 h 485"/>
              <a:gd name="T26" fmla="*/ 9 w 454"/>
              <a:gd name="T27" fmla="*/ 440 h 485"/>
              <a:gd name="T28" fmla="*/ 8 w 454"/>
              <a:gd name="T29" fmla="*/ 446 h 485"/>
              <a:gd name="T30" fmla="*/ 9 w 454"/>
              <a:gd name="T31" fmla="*/ 453 h 485"/>
              <a:gd name="T32" fmla="*/ 11 w 454"/>
              <a:gd name="T33" fmla="*/ 458 h 485"/>
              <a:gd name="T34" fmla="*/ 14 w 454"/>
              <a:gd name="T35" fmla="*/ 464 h 485"/>
              <a:gd name="T36" fmla="*/ 17 w 454"/>
              <a:gd name="T37" fmla="*/ 468 h 485"/>
              <a:gd name="T38" fmla="*/ 22 w 454"/>
              <a:gd name="T39" fmla="*/ 473 h 485"/>
              <a:gd name="T40" fmla="*/ 27 w 454"/>
              <a:gd name="T41" fmla="*/ 475 h 485"/>
              <a:gd name="T42" fmla="*/ 33 w 454"/>
              <a:gd name="T43" fmla="*/ 477 h 485"/>
              <a:gd name="T44" fmla="*/ 40 w 454"/>
              <a:gd name="T45" fmla="*/ 477 h 485"/>
              <a:gd name="T46" fmla="*/ 46 w 454"/>
              <a:gd name="T47" fmla="*/ 476 h 485"/>
              <a:gd name="T48" fmla="*/ 52 w 454"/>
              <a:gd name="T49" fmla="*/ 474 h 485"/>
              <a:gd name="T50" fmla="*/ 57 w 454"/>
              <a:gd name="T51" fmla="*/ 472 h 485"/>
              <a:gd name="T52" fmla="*/ 61 w 454"/>
              <a:gd name="T53" fmla="*/ 467 h 485"/>
              <a:gd name="T54" fmla="*/ 65 w 454"/>
              <a:gd name="T55" fmla="*/ 462 h 485"/>
              <a:gd name="T56" fmla="*/ 67 w 454"/>
              <a:gd name="T57" fmla="*/ 456 h 485"/>
              <a:gd name="T58" fmla="*/ 68 w 454"/>
              <a:gd name="T59" fmla="*/ 450 h 485"/>
              <a:gd name="T60" fmla="*/ 43 w 454"/>
              <a:gd name="T61" fmla="*/ 411 h 485"/>
              <a:gd name="T62" fmla="*/ 51 w 454"/>
              <a:gd name="T63" fmla="*/ 412 h 485"/>
              <a:gd name="T64" fmla="*/ 58 w 454"/>
              <a:gd name="T65" fmla="*/ 415 h 485"/>
              <a:gd name="T66" fmla="*/ 65 w 454"/>
              <a:gd name="T67" fmla="*/ 421 h 485"/>
              <a:gd name="T68" fmla="*/ 69 w 454"/>
              <a:gd name="T69" fmla="*/ 427 h 485"/>
              <a:gd name="T70" fmla="*/ 73 w 454"/>
              <a:gd name="T71" fmla="*/ 433 h 485"/>
              <a:gd name="T72" fmla="*/ 75 w 454"/>
              <a:gd name="T73" fmla="*/ 440 h 485"/>
              <a:gd name="T74" fmla="*/ 76 w 454"/>
              <a:gd name="T75" fmla="*/ 449 h 485"/>
              <a:gd name="T76" fmla="*/ 75 w 454"/>
              <a:gd name="T77" fmla="*/ 457 h 485"/>
              <a:gd name="T78" fmla="*/ 73 w 454"/>
              <a:gd name="T79" fmla="*/ 464 h 485"/>
              <a:gd name="T80" fmla="*/ 68 w 454"/>
              <a:gd name="T81" fmla="*/ 471 h 485"/>
              <a:gd name="T82" fmla="*/ 64 w 454"/>
              <a:gd name="T83" fmla="*/ 476 h 485"/>
              <a:gd name="T84" fmla="*/ 57 w 454"/>
              <a:gd name="T85" fmla="*/ 481 h 485"/>
              <a:gd name="T86" fmla="*/ 50 w 454"/>
              <a:gd name="T87" fmla="*/ 484 h 485"/>
              <a:gd name="T88" fmla="*/ 42 w 454"/>
              <a:gd name="T89" fmla="*/ 485 h 485"/>
              <a:gd name="T90" fmla="*/ 34 w 454"/>
              <a:gd name="T91" fmla="*/ 485 h 485"/>
              <a:gd name="T92" fmla="*/ 26 w 454"/>
              <a:gd name="T93" fmla="*/ 483 h 485"/>
              <a:gd name="T94" fmla="*/ 20 w 454"/>
              <a:gd name="T95" fmla="*/ 481 h 485"/>
              <a:gd name="T96" fmla="*/ 13 w 454"/>
              <a:gd name="T97" fmla="*/ 475 h 485"/>
              <a:gd name="T98" fmla="*/ 8 w 454"/>
              <a:gd name="T99" fmla="*/ 470 h 485"/>
              <a:gd name="T100" fmla="*/ 4 w 454"/>
              <a:gd name="T101" fmla="*/ 463 h 485"/>
              <a:gd name="T102" fmla="*/ 2 w 454"/>
              <a:gd name="T103" fmla="*/ 456 h 485"/>
              <a:gd name="T104" fmla="*/ 0 w 454"/>
              <a:gd name="T105" fmla="*/ 448 h 485"/>
              <a:gd name="T106" fmla="*/ 2 w 454"/>
              <a:gd name="T107" fmla="*/ 440 h 485"/>
              <a:gd name="T108" fmla="*/ 4 w 454"/>
              <a:gd name="T109" fmla="*/ 432 h 485"/>
              <a:gd name="T110" fmla="*/ 8 w 454"/>
              <a:gd name="T111" fmla="*/ 426 h 485"/>
              <a:gd name="T112" fmla="*/ 13 w 454"/>
              <a:gd name="T113" fmla="*/ 420 h 485"/>
              <a:gd name="T114" fmla="*/ 20 w 454"/>
              <a:gd name="T115" fmla="*/ 415 h 485"/>
              <a:gd name="T116" fmla="*/ 26 w 454"/>
              <a:gd name="T117" fmla="*/ 412 h 485"/>
              <a:gd name="T118" fmla="*/ 34 w 454"/>
              <a:gd name="T119" fmla="*/ 411 h 485"/>
              <a:gd name="T120" fmla="*/ 42 w 454"/>
              <a:gd name="T121" fmla="*/ 294 h 485"/>
              <a:gd name="T122" fmla="*/ 274 w 454"/>
              <a:gd name="T123" fmla="*/ 259 h 485"/>
              <a:gd name="T124" fmla="*/ 454 w 454"/>
              <a:gd name="T125" fmla="*/ 204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4" h="485">
                <a:moveTo>
                  <a:pt x="454" y="16"/>
                </a:moveTo>
                <a:lnTo>
                  <a:pt x="447" y="16"/>
                </a:lnTo>
                <a:lnTo>
                  <a:pt x="447" y="0"/>
                </a:lnTo>
                <a:lnTo>
                  <a:pt x="454" y="0"/>
                </a:lnTo>
                <a:lnTo>
                  <a:pt x="454" y="16"/>
                </a:lnTo>
                <a:lnTo>
                  <a:pt x="454" y="16"/>
                </a:lnTo>
                <a:close/>
                <a:moveTo>
                  <a:pt x="68" y="448"/>
                </a:moveTo>
                <a:lnTo>
                  <a:pt x="68" y="448"/>
                </a:lnTo>
                <a:lnTo>
                  <a:pt x="68" y="448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5" y="436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4" y="433"/>
                </a:lnTo>
                <a:lnTo>
                  <a:pt x="64" y="433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1"/>
                </a:lnTo>
                <a:lnTo>
                  <a:pt x="64" y="431"/>
                </a:lnTo>
                <a:lnTo>
                  <a:pt x="64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1" y="430"/>
                </a:lnTo>
                <a:lnTo>
                  <a:pt x="61" y="430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7" y="426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1"/>
                </a:lnTo>
                <a:lnTo>
                  <a:pt x="52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3"/>
                </a:lnTo>
                <a:lnTo>
                  <a:pt x="23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1" y="423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4" y="430"/>
                </a:lnTo>
                <a:lnTo>
                  <a:pt x="14" y="430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9" y="439"/>
                </a:lnTo>
                <a:lnTo>
                  <a:pt x="9" y="439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5"/>
                </a:lnTo>
                <a:lnTo>
                  <a:pt x="9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2"/>
                </a:lnTo>
                <a:lnTo>
                  <a:pt x="8" y="452"/>
                </a:lnTo>
                <a:lnTo>
                  <a:pt x="8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2" y="459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3" y="462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7"/>
                </a:lnTo>
                <a:lnTo>
                  <a:pt x="15" y="467"/>
                </a:lnTo>
                <a:lnTo>
                  <a:pt x="15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2"/>
                </a:lnTo>
                <a:lnTo>
                  <a:pt x="20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2" y="472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4"/>
                </a:lnTo>
                <a:lnTo>
                  <a:pt x="23" y="474"/>
                </a:lnTo>
                <a:lnTo>
                  <a:pt x="23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6"/>
                </a:lnTo>
                <a:lnTo>
                  <a:pt x="27" y="476"/>
                </a:lnTo>
                <a:lnTo>
                  <a:pt x="27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6"/>
                </a:lnTo>
                <a:lnTo>
                  <a:pt x="46" y="476"/>
                </a:lnTo>
                <a:lnTo>
                  <a:pt x="46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5"/>
                </a:lnTo>
                <a:lnTo>
                  <a:pt x="49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3"/>
                </a:lnTo>
                <a:lnTo>
                  <a:pt x="53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6" y="473"/>
                </a:lnTo>
                <a:lnTo>
                  <a:pt x="56" y="473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1"/>
                </a:lnTo>
                <a:lnTo>
                  <a:pt x="57" y="471"/>
                </a:lnTo>
                <a:lnTo>
                  <a:pt x="57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6"/>
                </a:lnTo>
                <a:lnTo>
                  <a:pt x="61" y="466"/>
                </a:lnTo>
                <a:lnTo>
                  <a:pt x="61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4" y="465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3"/>
                </a:lnTo>
                <a:lnTo>
                  <a:pt x="64" y="463"/>
                </a:lnTo>
                <a:lnTo>
                  <a:pt x="64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1"/>
                </a:lnTo>
                <a:lnTo>
                  <a:pt x="65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7" y="458"/>
                </a:lnTo>
                <a:lnTo>
                  <a:pt x="67" y="458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close/>
                <a:moveTo>
                  <a:pt x="39" y="411"/>
                </a:moveTo>
                <a:lnTo>
                  <a:pt x="39" y="411"/>
                </a:lnTo>
                <a:lnTo>
                  <a:pt x="39" y="411"/>
                </a:lnTo>
                <a:lnTo>
                  <a:pt x="39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8" y="411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3"/>
                </a:lnTo>
                <a:lnTo>
                  <a:pt x="51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60" y="417"/>
                </a:lnTo>
                <a:lnTo>
                  <a:pt x="60" y="417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9"/>
                </a:lnTo>
                <a:lnTo>
                  <a:pt x="61" y="419"/>
                </a:lnTo>
                <a:lnTo>
                  <a:pt x="61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4"/>
                </a:lnTo>
                <a:lnTo>
                  <a:pt x="67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6"/>
                </a:lnTo>
                <a:lnTo>
                  <a:pt x="68" y="426"/>
                </a:lnTo>
                <a:lnTo>
                  <a:pt x="68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9"/>
                </a:lnTo>
                <a:lnTo>
                  <a:pt x="70" y="429"/>
                </a:lnTo>
                <a:lnTo>
                  <a:pt x="70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1"/>
                </a:lnTo>
                <a:lnTo>
                  <a:pt x="71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3"/>
                </a:lnTo>
                <a:lnTo>
                  <a:pt x="73" y="433"/>
                </a:lnTo>
                <a:lnTo>
                  <a:pt x="73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5"/>
                </a:lnTo>
                <a:lnTo>
                  <a:pt x="76" y="455"/>
                </a:lnTo>
                <a:lnTo>
                  <a:pt x="76" y="455"/>
                </a:lnTo>
                <a:lnTo>
                  <a:pt x="75" y="455"/>
                </a:lnTo>
                <a:lnTo>
                  <a:pt x="75" y="455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9"/>
                </a:lnTo>
                <a:lnTo>
                  <a:pt x="75" y="459"/>
                </a:lnTo>
                <a:lnTo>
                  <a:pt x="75" y="459"/>
                </a:lnTo>
                <a:lnTo>
                  <a:pt x="74" y="459"/>
                </a:lnTo>
                <a:lnTo>
                  <a:pt x="74" y="459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3"/>
                </a:lnTo>
                <a:lnTo>
                  <a:pt x="74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5"/>
                </a:lnTo>
                <a:lnTo>
                  <a:pt x="73" y="465"/>
                </a:lnTo>
                <a:lnTo>
                  <a:pt x="73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7"/>
                </a:lnTo>
                <a:lnTo>
                  <a:pt x="71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69" y="468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1"/>
                </a:lnTo>
                <a:lnTo>
                  <a:pt x="69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6" y="473"/>
                </a:lnTo>
                <a:lnTo>
                  <a:pt x="66" y="473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5" y="474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4" y="475"/>
                </a:lnTo>
                <a:lnTo>
                  <a:pt x="64" y="475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2" y="476"/>
                </a:lnTo>
                <a:lnTo>
                  <a:pt x="62" y="476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9"/>
                </a:lnTo>
                <a:lnTo>
                  <a:pt x="61" y="479"/>
                </a:lnTo>
                <a:lnTo>
                  <a:pt x="61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1"/>
                </a:lnTo>
                <a:lnTo>
                  <a:pt x="58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6" y="481"/>
                </a:lnTo>
                <a:lnTo>
                  <a:pt x="56" y="481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3" y="482"/>
                </a:lnTo>
                <a:lnTo>
                  <a:pt x="53" y="482"/>
                </a:lnTo>
                <a:lnTo>
                  <a:pt x="53" y="483"/>
                </a:lnTo>
                <a:lnTo>
                  <a:pt x="53" y="483"/>
                </a:lnTo>
                <a:lnTo>
                  <a:pt x="53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7" y="484"/>
                </a:lnTo>
                <a:lnTo>
                  <a:pt x="47" y="484"/>
                </a:lnTo>
                <a:lnTo>
                  <a:pt x="47" y="485"/>
                </a:lnTo>
                <a:lnTo>
                  <a:pt x="47" y="485"/>
                </a:lnTo>
                <a:lnTo>
                  <a:pt x="47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0" y="485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3"/>
                </a:lnTo>
                <a:lnTo>
                  <a:pt x="26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3" y="483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1" y="482"/>
                </a:lnTo>
                <a:lnTo>
                  <a:pt x="21" y="482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79"/>
                </a:lnTo>
                <a:lnTo>
                  <a:pt x="17" y="479"/>
                </a:lnTo>
                <a:lnTo>
                  <a:pt x="17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4" y="477"/>
                </a:lnTo>
                <a:lnTo>
                  <a:pt x="14" y="477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3" y="476"/>
                </a:lnTo>
                <a:lnTo>
                  <a:pt x="13" y="476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1" y="474"/>
                </a:lnTo>
                <a:lnTo>
                  <a:pt x="11" y="474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9" y="473"/>
                </a:lnTo>
                <a:lnTo>
                  <a:pt x="9" y="473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8" y="472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6" y="468"/>
                </a:lnTo>
                <a:lnTo>
                  <a:pt x="6" y="468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6"/>
                </a:lnTo>
                <a:lnTo>
                  <a:pt x="6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4"/>
                </a:lnTo>
                <a:lnTo>
                  <a:pt x="5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2"/>
                </a:lnTo>
                <a:lnTo>
                  <a:pt x="4" y="462"/>
                </a:lnTo>
                <a:lnTo>
                  <a:pt x="4" y="462"/>
                </a:lnTo>
                <a:lnTo>
                  <a:pt x="3" y="462"/>
                </a:lnTo>
                <a:lnTo>
                  <a:pt x="3" y="462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8"/>
                </a:lnTo>
                <a:lnTo>
                  <a:pt x="3" y="458"/>
                </a:lnTo>
                <a:lnTo>
                  <a:pt x="3" y="458"/>
                </a:lnTo>
                <a:lnTo>
                  <a:pt x="2" y="458"/>
                </a:lnTo>
                <a:lnTo>
                  <a:pt x="2" y="458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0" y="453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8"/>
                </a:lnTo>
                <a:lnTo>
                  <a:pt x="2" y="438"/>
                </a:lnTo>
                <a:lnTo>
                  <a:pt x="2" y="438"/>
                </a:lnTo>
                <a:lnTo>
                  <a:pt x="3" y="438"/>
                </a:lnTo>
                <a:lnTo>
                  <a:pt x="3" y="438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5"/>
                </a:lnTo>
                <a:lnTo>
                  <a:pt x="3" y="435"/>
                </a:lnTo>
                <a:lnTo>
                  <a:pt x="3" y="435"/>
                </a:lnTo>
                <a:lnTo>
                  <a:pt x="4" y="435"/>
                </a:lnTo>
                <a:lnTo>
                  <a:pt x="4" y="435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5" y="432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6" y="430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8"/>
                </a:lnTo>
                <a:lnTo>
                  <a:pt x="6" y="428"/>
                </a:lnTo>
                <a:lnTo>
                  <a:pt x="6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4"/>
                </a:lnTo>
                <a:lnTo>
                  <a:pt x="8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3"/>
                </a:lnTo>
                <a:lnTo>
                  <a:pt x="9" y="423"/>
                </a:lnTo>
                <a:lnTo>
                  <a:pt x="9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19"/>
                </a:lnTo>
                <a:lnTo>
                  <a:pt x="14" y="419"/>
                </a:lnTo>
                <a:lnTo>
                  <a:pt x="14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7" y="418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5"/>
                </a:lnTo>
                <a:lnTo>
                  <a:pt x="18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1" y="415"/>
                </a:lnTo>
                <a:lnTo>
                  <a:pt x="21" y="415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3" y="414"/>
                </a:lnTo>
                <a:lnTo>
                  <a:pt x="23" y="414"/>
                </a:lnTo>
                <a:lnTo>
                  <a:pt x="23" y="413"/>
                </a:lnTo>
                <a:lnTo>
                  <a:pt x="23" y="413"/>
                </a:lnTo>
                <a:lnTo>
                  <a:pt x="23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30" y="412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9" y="411"/>
                </a:lnTo>
                <a:lnTo>
                  <a:pt x="39" y="411"/>
                </a:lnTo>
                <a:close/>
                <a:moveTo>
                  <a:pt x="42" y="404"/>
                </a:moveTo>
                <a:lnTo>
                  <a:pt x="34" y="404"/>
                </a:lnTo>
                <a:lnTo>
                  <a:pt x="34" y="388"/>
                </a:lnTo>
                <a:lnTo>
                  <a:pt x="42" y="388"/>
                </a:lnTo>
                <a:lnTo>
                  <a:pt x="42" y="404"/>
                </a:lnTo>
                <a:lnTo>
                  <a:pt x="42" y="404"/>
                </a:lnTo>
                <a:close/>
                <a:moveTo>
                  <a:pt x="42" y="357"/>
                </a:moveTo>
                <a:lnTo>
                  <a:pt x="34" y="357"/>
                </a:lnTo>
                <a:lnTo>
                  <a:pt x="34" y="341"/>
                </a:lnTo>
                <a:lnTo>
                  <a:pt x="42" y="341"/>
                </a:lnTo>
                <a:lnTo>
                  <a:pt x="42" y="357"/>
                </a:lnTo>
                <a:lnTo>
                  <a:pt x="42" y="357"/>
                </a:lnTo>
                <a:close/>
                <a:moveTo>
                  <a:pt x="42" y="310"/>
                </a:moveTo>
                <a:lnTo>
                  <a:pt x="34" y="310"/>
                </a:lnTo>
                <a:lnTo>
                  <a:pt x="34" y="294"/>
                </a:lnTo>
                <a:lnTo>
                  <a:pt x="42" y="294"/>
                </a:lnTo>
                <a:lnTo>
                  <a:pt x="42" y="310"/>
                </a:lnTo>
                <a:lnTo>
                  <a:pt x="42" y="310"/>
                </a:lnTo>
                <a:close/>
                <a:moveTo>
                  <a:pt x="39" y="267"/>
                </a:moveTo>
                <a:lnTo>
                  <a:pt x="39" y="259"/>
                </a:lnTo>
                <a:lnTo>
                  <a:pt x="55" y="259"/>
                </a:lnTo>
                <a:lnTo>
                  <a:pt x="55" y="267"/>
                </a:lnTo>
                <a:lnTo>
                  <a:pt x="39" y="267"/>
                </a:lnTo>
                <a:lnTo>
                  <a:pt x="39" y="267"/>
                </a:lnTo>
                <a:close/>
                <a:moveTo>
                  <a:pt x="86" y="267"/>
                </a:moveTo>
                <a:lnTo>
                  <a:pt x="86" y="259"/>
                </a:lnTo>
                <a:lnTo>
                  <a:pt x="102" y="259"/>
                </a:lnTo>
                <a:lnTo>
                  <a:pt x="102" y="267"/>
                </a:lnTo>
                <a:lnTo>
                  <a:pt x="86" y="267"/>
                </a:lnTo>
                <a:lnTo>
                  <a:pt x="86" y="267"/>
                </a:lnTo>
                <a:close/>
                <a:moveTo>
                  <a:pt x="133" y="267"/>
                </a:moveTo>
                <a:lnTo>
                  <a:pt x="133" y="259"/>
                </a:lnTo>
                <a:lnTo>
                  <a:pt x="148" y="259"/>
                </a:lnTo>
                <a:lnTo>
                  <a:pt x="148" y="267"/>
                </a:lnTo>
                <a:lnTo>
                  <a:pt x="133" y="267"/>
                </a:lnTo>
                <a:lnTo>
                  <a:pt x="133" y="267"/>
                </a:lnTo>
                <a:close/>
                <a:moveTo>
                  <a:pt x="179" y="267"/>
                </a:moveTo>
                <a:lnTo>
                  <a:pt x="179" y="259"/>
                </a:lnTo>
                <a:lnTo>
                  <a:pt x="195" y="259"/>
                </a:lnTo>
                <a:lnTo>
                  <a:pt x="195" y="267"/>
                </a:lnTo>
                <a:lnTo>
                  <a:pt x="179" y="267"/>
                </a:lnTo>
                <a:lnTo>
                  <a:pt x="179" y="267"/>
                </a:lnTo>
                <a:close/>
                <a:moveTo>
                  <a:pt x="227" y="267"/>
                </a:moveTo>
                <a:lnTo>
                  <a:pt x="227" y="259"/>
                </a:lnTo>
                <a:lnTo>
                  <a:pt x="243" y="259"/>
                </a:lnTo>
                <a:lnTo>
                  <a:pt x="243" y="267"/>
                </a:lnTo>
                <a:lnTo>
                  <a:pt x="227" y="267"/>
                </a:lnTo>
                <a:lnTo>
                  <a:pt x="227" y="267"/>
                </a:lnTo>
                <a:close/>
                <a:moveTo>
                  <a:pt x="274" y="267"/>
                </a:moveTo>
                <a:lnTo>
                  <a:pt x="274" y="259"/>
                </a:lnTo>
                <a:lnTo>
                  <a:pt x="290" y="259"/>
                </a:lnTo>
                <a:lnTo>
                  <a:pt x="290" y="267"/>
                </a:lnTo>
                <a:lnTo>
                  <a:pt x="274" y="267"/>
                </a:lnTo>
                <a:lnTo>
                  <a:pt x="274" y="267"/>
                </a:lnTo>
                <a:close/>
                <a:moveTo>
                  <a:pt x="321" y="267"/>
                </a:moveTo>
                <a:lnTo>
                  <a:pt x="321" y="259"/>
                </a:lnTo>
                <a:lnTo>
                  <a:pt x="337" y="259"/>
                </a:lnTo>
                <a:lnTo>
                  <a:pt x="337" y="267"/>
                </a:lnTo>
                <a:lnTo>
                  <a:pt x="321" y="267"/>
                </a:lnTo>
                <a:lnTo>
                  <a:pt x="321" y="267"/>
                </a:lnTo>
                <a:close/>
                <a:moveTo>
                  <a:pt x="369" y="267"/>
                </a:moveTo>
                <a:lnTo>
                  <a:pt x="369" y="259"/>
                </a:lnTo>
                <a:lnTo>
                  <a:pt x="384" y="259"/>
                </a:lnTo>
                <a:lnTo>
                  <a:pt x="384" y="267"/>
                </a:lnTo>
                <a:lnTo>
                  <a:pt x="369" y="267"/>
                </a:lnTo>
                <a:lnTo>
                  <a:pt x="369" y="267"/>
                </a:lnTo>
                <a:close/>
                <a:moveTo>
                  <a:pt x="416" y="267"/>
                </a:moveTo>
                <a:lnTo>
                  <a:pt x="416" y="259"/>
                </a:lnTo>
                <a:lnTo>
                  <a:pt x="432" y="259"/>
                </a:lnTo>
                <a:lnTo>
                  <a:pt x="432" y="267"/>
                </a:lnTo>
                <a:lnTo>
                  <a:pt x="416" y="267"/>
                </a:lnTo>
                <a:lnTo>
                  <a:pt x="416" y="267"/>
                </a:lnTo>
                <a:close/>
                <a:moveTo>
                  <a:pt x="454" y="251"/>
                </a:moveTo>
                <a:lnTo>
                  <a:pt x="447" y="251"/>
                </a:lnTo>
                <a:lnTo>
                  <a:pt x="447" y="235"/>
                </a:lnTo>
                <a:lnTo>
                  <a:pt x="454" y="235"/>
                </a:lnTo>
                <a:lnTo>
                  <a:pt x="454" y="251"/>
                </a:lnTo>
                <a:lnTo>
                  <a:pt x="454" y="251"/>
                </a:lnTo>
                <a:close/>
                <a:moveTo>
                  <a:pt x="454" y="204"/>
                </a:moveTo>
                <a:lnTo>
                  <a:pt x="447" y="204"/>
                </a:lnTo>
                <a:lnTo>
                  <a:pt x="447" y="188"/>
                </a:lnTo>
                <a:lnTo>
                  <a:pt x="454" y="188"/>
                </a:lnTo>
                <a:lnTo>
                  <a:pt x="454" y="204"/>
                </a:lnTo>
                <a:lnTo>
                  <a:pt x="454" y="204"/>
                </a:lnTo>
                <a:close/>
                <a:moveTo>
                  <a:pt x="454" y="156"/>
                </a:moveTo>
                <a:lnTo>
                  <a:pt x="447" y="156"/>
                </a:lnTo>
                <a:lnTo>
                  <a:pt x="447" y="141"/>
                </a:lnTo>
                <a:lnTo>
                  <a:pt x="454" y="141"/>
                </a:lnTo>
                <a:lnTo>
                  <a:pt x="454" y="156"/>
                </a:lnTo>
                <a:lnTo>
                  <a:pt x="454" y="156"/>
                </a:lnTo>
                <a:close/>
                <a:moveTo>
                  <a:pt x="454" y="109"/>
                </a:moveTo>
                <a:lnTo>
                  <a:pt x="447" y="109"/>
                </a:lnTo>
                <a:lnTo>
                  <a:pt x="447" y="93"/>
                </a:lnTo>
                <a:lnTo>
                  <a:pt x="454" y="93"/>
                </a:lnTo>
                <a:lnTo>
                  <a:pt x="454" y="109"/>
                </a:lnTo>
                <a:lnTo>
                  <a:pt x="454" y="109"/>
                </a:lnTo>
                <a:close/>
                <a:moveTo>
                  <a:pt x="454" y="62"/>
                </a:moveTo>
                <a:lnTo>
                  <a:pt x="447" y="62"/>
                </a:lnTo>
                <a:lnTo>
                  <a:pt x="447" y="47"/>
                </a:lnTo>
                <a:lnTo>
                  <a:pt x="454" y="47"/>
                </a:lnTo>
                <a:lnTo>
                  <a:pt x="454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0">
            <a:extLst>
              <a:ext uri="{FF2B5EF4-FFF2-40B4-BE49-F238E27FC236}">
                <a16:creationId xmlns:a16="http://schemas.microsoft.com/office/drawing/2014/main" id="{EC7D11F4-EA51-4713-A55E-6B14594DDC56}"/>
              </a:ext>
            </a:extLst>
          </p:cNvPr>
          <p:cNvSpPr>
            <a:spLocks noEditPoints="1"/>
          </p:cNvSpPr>
          <p:nvPr/>
        </p:nvSpPr>
        <p:spPr bwMode="auto">
          <a:xfrm>
            <a:off x="3504942" y="4374619"/>
            <a:ext cx="815975" cy="120650"/>
          </a:xfrm>
          <a:custGeom>
            <a:avLst/>
            <a:gdLst>
              <a:gd name="T0" fmla="*/ 471 w 514"/>
              <a:gd name="T1" fmla="*/ 9 h 76"/>
              <a:gd name="T2" fmla="*/ 465 w 514"/>
              <a:gd name="T3" fmla="*/ 10 h 76"/>
              <a:gd name="T4" fmla="*/ 461 w 514"/>
              <a:gd name="T5" fmla="*/ 12 h 76"/>
              <a:gd name="T6" fmla="*/ 456 w 514"/>
              <a:gd name="T7" fmla="*/ 17 h 76"/>
              <a:gd name="T8" fmla="*/ 452 w 514"/>
              <a:gd name="T9" fmla="*/ 21 h 76"/>
              <a:gd name="T10" fmla="*/ 449 w 514"/>
              <a:gd name="T11" fmla="*/ 26 h 76"/>
              <a:gd name="T12" fmla="*/ 447 w 514"/>
              <a:gd name="T13" fmla="*/ 32 h 76"/>
              <a:gd name="T14" fmla="*/ 446 w 514"/>
              <a:gd name="T15" fmla="*/ 38 h 76"/>
              <a:gd name="T16" fmla="*/ 447 w 514"/>
              <a:gd name="T17" fmla="*/ 44 h 76"/>
              <a:gd name="T18" fmla="*/ 449 w 514"/>
              <a:gd name="T19" fmla="*/ 50 h 76"/>
              <a:gd name="T20" fmla="*/ 452 w 514"/>
              <a:gd name="T21" fmla="*/ 55 h 76"/>
              <a:gd name="T22" fmla="*/ 456 w 514"/>
              <a:gd name="T23" fmla="*/ 60 h 76"/>
              <a:gd name="T24" fmla="*/ 461 w 514"/>
              <a:gd name="T25" fmla="*/ 63 h 76"/>
              <a:gd name="T26" fmla="*/ 466 w 514"/>
              <a:gd name="T27" fmla="*/ 65 h 76"/>
              <a:gd name="T28" fmla="*/ 472 w 514"/>
              <a:gd name="T29" fmla="*/ 68 h 76"/>
              <a:gd name="T30" fmla="*/ 478 w 514"/>
              <a:gd name="T31" fmla="*/ 68 h 76"/>
              <a:gd name="T32" fmla="*/ 484 w 514"/>
              <a:gd name="T33" fmla="*/ 66 h 76"/>
              <a:gd name="T34" fmla="*/ 490 w 514"/>
              <a:gd name="T35" fmla="*/ 64 h 76"/>
              <a:gd name="T36" fmla="*/ 494 w 514"/>
              <a:gd name="T37" fmla="*/ 61 h 76"/>
              <a:gd name="T38" fmla="*/ 499 w 514"/>
              <a:gd name="T39" fmla="*/ 57 h 76"/>
              <a:gd name="T40" fmla="*/ 502 w 514"/>
              <a:gd name="T41" fmla="*/ 52 h 76"/>
              <a:gd name="T42" fmla="*/ 505 w 514"/>
              <a:gd name="T43" fmla="*/ 47 h 76"/>
              <a:gd name="T44" fmla="*/ 506 w 514"/>
              <a:gd name="T45" fmla="*/ 41 h 76"/>
              <a:gd name="T46" fmla="*/ 506 w 514"/>
              <a:gd name="T47" fmla="*/ 35 h 76"/>
              <a:gd name="T48" fmla="*/ 505 w 514"/>
              <a:gd name="T49" fmla="*/ 28 h 76"/>
              <a:gd name="T50" fmla="*/ 502 w 514"/>
              <a:gd name="T51" fmla="*/ 24 h 76"/>
              <a:gd name="T52" fmla="*/ 499 w 514"/>
              <a:gd name="T53" fmla="*/ 18 h 76"/>
              <a:gd name="T54" fmla="*/ 494 w 514"/>
              <a:gd name="T55" fmla="*/ 15 h 76"/>
              <a:gd name="T56" fmla="*/ 489 w 514"/>
              <a:gd name="T57" fmla="*/ 11 h 76"/>
              <a:gd name="T58" fmla="*/ 484 w 514"/>
              <a:gd name="T59" fmla="*/ 9 h 76"/>
              <a:gd name="T60" fmla="*/ 478 w 514"/>
              <a:gd name="T61" fmla="*/ 8 h 76"/>
              <a:gd name="T62" fmla="*/ 439 w 514"/>
              <a:gd name="T63" fmla="*/ 28 h 76"/>
              <a:gd name="T64" fmla="*/ 443 w 514"/>
              <a:gd name="T65" fmla="*/ 21 h 76"/>
              <a:gd name="T66" fmla="*/ 446 w 514"/>
              <a:gd name="T67" fmla="*/ 15 h 76"/>
              <a:gd name="T68" fmla="*/ 452 w 514"/>
              <a:gd name="T69" fmla="*/ 10 h 76"/>
              <a:gd name="T70" fmla="*/ 457 w 514"/>
              <a:gd name="T71" fmla="*/ 6 h 76"/>
              <a:gd name="T72" fmla="*/ 464 w 514"/>
              <a:gd name="T73" fmla="*/ 2 h 76"/>
              <a:gd name="T74" fmla="*/ 472 w 514"/>
              <a:gd name="T75" fmla="*/ 0 h 76"/>
              <a:gd name="T76" fmla="*/ 480 w 514"/>
              <a:gd name="T77" fmla="*/ 0 h 76"/>
              <a:gd name="T78" fmla="*/ 488 w 514"/>
              <a:gd name="T79" fmla="*/ 2 h 76"/>
              <a:gd name="T80" fmla="*/ 494 w 514"/>
              <a:gd name="T81" fmla="*/ 5 h 76"/>
              <a:gd name="T82" fmla="*/ 500 w 514"/>
              <a:gd name="T83" fmla="*/ 9 h 76"/>
              <a:gd name="T84" fmla="*/ 506 w 514"/>
              <a:gd name="T85" fmla="*/ 15 h 76"/>
              <a:gd name="T86" fmla="*/ 509 w 514"/>
              <a:gd name="T87" fmla="*/ 20 h 76"/>
              <a:gd name="T88" fmla="*/ 512 w 514"/>
              <a:gd name="T89" fmla="*/ 27 h 76"/>
              <a:gd name="T90" fmla="*/ 514 w 514"/>
              <a:gd name="T91" fmla="*/ 35 h 76"/>
              <a:gd name="T92" fmla="*/ 514 w 514"/>
              <a:gd name="T93" fmla="*/ 43 h 76"/>
              <a:gd name="T94" fmla="*/ 511 w 514"/>
              <a:gd name="T95" fmla="*/ 51 h 76"/>
              <a:gd name="T96" fmla="*/ 508 w 514"/>
              <a:gd name="T97" fmla="*/ 57 h 76"/>
              <a:gd name="T98" fmla="*/ 503 w 514"/>
              <a:gd name="T99" fmla="*/ 63 h 76"/>
              <a:gd name="T100" fmla="*/ 498 w 514"/>
              <a:gd name="T101" fmla="*/ 69 h 76"/>
              <a:gd name="T102" fmla="*/ 492 w 514"/>
              <a:gd name="T103" fmla="*/ 72 h 76"/>
              <a:gd name="T104" fmla="*/ 484 w 514"/>
              <a:gd name="T105" fmla="*/ 74 h 76"/>
              <a:gd name="T106" fmla="*/ 476 w 514"/>
              <a:gd name="T107" fmla="*/ 76 h 76"/>
              <a:gd name="T108" fmla="*/ 469 w 514"/>
              <a:gd name="T109" fmla="*/ 74 h 76"/>
              <a:gd name="T110" fmla="*/ 462 w 514"/>
              <a:gd name="T111" fmla="*/ 72 h 76"/>
              <a:gd name="T112" fmla="*/ 455 w 514"/>
              <a:gd name="T113" fmla="*/ 69 h 76"/>
              <a:gd name="T114" fmla="*/ 449 w 514"/>
              <a:gd name="T115" fmla="*/ 64 h 76"/>
              <a:gd name="T116" fmla="*/ 445 w 514"/>
              <a:gd name="T117" fmla="*/ 59 h 76"/>
              <a:gd name="T118" fmla="*/ 441 w 514"/>
              <a:gd name="T119" fmla="*/ 52 h 76"/>
              <a:gd name="T120" fmla="*/ 439 w 514"/>
              <a:gd name="T121" fmla="*/ 44 h 76"/>
              <a:gd name="T122" fmla="*/ 299 w 514"/>
              <a:gd name="T123" fmla="*/ 34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14" h="76">
                <a:moveTo>
                  <a:pt x="16" y="34"/>
                </a:moveTo>
                <a:lnTo>
                  <a:pt x="16" y="42"/>
                </a:lnTo>
                <a:lnTo>
                  <a:pt x="0" y="42"/>
                </a:lnTo>
                <a:lnTo>
                  <a:pt x="0" y="34"/>
                </a:lnTo>
                <a:lnTo>
                  <a:pt x="16" y="34"/>
                </a:lnTo>
                <a:lnTo>
                  <a:pt x="16" y="34"/>
                </a:lnTo>
                <a:close/>
                <a:moveTo>
                  <a:pt x="476" y="8"/>
                </a:moveTo>
                <a:lnTo>
                  <a:pt x="476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59" y="12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6"/>
                </a:lnTo>
                <a:lnTo>
                  <a:pt x="457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9"/>
                </a:lnTo>
                <a:lnTo>
                  <a:pt x="454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49" y="24"/>
                </a:lnTo>
                <a:lnTo>
                  <a:pt x="449" y="24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8" y="26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7" y="29"/>
                </a:lnTo>
                <a:lnTo>
                  <a:pt x="447" y="29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6"/>
                </a:lnTo>
                <a:lnTo>
                  <a:pt x="447" y="46"/>
                </a:lnTo>
                <a:lnTo>
                  <a:pt x="447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2"/>
                </a:lnTo>
                <a:lnTo>
                  <a:pt x="449" y="52"/>
                </a:lnTo>
                <a:lnTo>
                  <a:pt x="449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4" y="56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5" y="57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7" y="60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3"/>
                </a:lnTo>
                <a:lnTo>
                  <a:pt x="459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4" y="64"/>
                </a:lnTo>
                <a:lnTo>
                  <a:pt x="464" y="64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8"/>
                </a:lnTo>
                <a:lnTo>
                  <a:pt x="471" y="68"/>
                </a:lnTo>
                <a:lnTo>
                  <a:pt x="471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9" y="65"/>
                </a:lnTo>
                <a:lnTo>
                  <a:pt x="489" y="65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1" y="64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4" y="62"/>
                </a:lnTo>
                <a:lnTo>
                  <a:pt x="494" y="62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59"/>
                </a:lnTo>
                <a:lnTo>
                  <a:pt x="497" y="59"/>
                </a:lnTo>
                <a:lnTo>
                  <a:pt x="497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1"/>
                </a:lnTo>
                <a:lnTo>
                  <a:pt x="502" y="51"/>
                </a:lnTo>
                <a:lnTo>
                  <a:pt x="502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5" y="48"/>
                </a:lnTo>
                <a:lnTo>
                  <a:pt x="505" y="48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5" y="32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7"/>
                </a:lnTo>
                <a:lnTo>
                  <a:pt x="505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5"/>
                </a:lnTo>
                <a:lnTo>
                  <a:pt x="503" y="25"/>
                </a:lnTo>
                <a:lnTo>
                  <a:pt x="503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3"/>
                </a:lnTo>
                <a:lnTo>
                  <a:pt x="502" y="23"/>
                </a:lnTo>
                <a:lnTo>
                  <a:pt x="502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0" y="21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19"/>
                </a:lnTo>
                <a:lnTo>
                  <a:pt x="500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5"/>
                </a:lnTo>
                <a:lnTo>
                  <a:pt x="496" y="15"/>
                </a:lnTo>
                <a:lnTo>
                  <a:pt x="496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2" y="14"/>
                </a:lnTo>
                <a:lnTo>
                  <a:pt x="492" y="14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9"/>
                </a:lnTo>
                <a:lnTo>
                  <a:pt x="485" y="9"/>
                </a:lnTo>
                <a:lnTo>
                  <a:pt x="485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8"/>
                </a:lnTo>
                <a:lnTo>
                  <a:pt x="481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close/>
                <a:moveTo>
                  <a:pt x="439" y="34"/>
                </a:moveTo>
                <a:lnTo>
                  <a:pt x="439" y="34"/>
                </a:lnTo>
                <a:lnTo>
                  <a:pt x="439" y="34"/>
                </a:lnTo>
                <a:lnTo>
                  <a:pt x="439" y="34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8"/>
                </a:lnTo>
                <a:lnTo>
                  <a:pt x="439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5"/>
                </a:lnTo>
                <a:lnTo>
                  <a:pt x="440" y="25"/>
                </a:lnTo>
                <a:lnTo>
                  <a:pt x="440" y="25"/>
                </a:lnTo>
                <a:lnTo>
                  <a:pt x="441" y="25"/>
                </a:lnTo>
                <a:lnTo>
                  <a:pt x="441" y="25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5" y="18"/>
                </a:lnTo>
                <a:lnTo>
                  <a:pt x="445" y="18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5"/>
                </a:lnTo>
                <a:lnTo>
                  <a:pt x="446" y="15"/>
                </a:lnTo>
                <a:lnTo>
                  <a:pt x="446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8" y="14"/>
                </a:lnTo>
                <a:lnTo>
                  <a:pt x="448" y="14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9" y="12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50" y="11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2" y="10"/>
                </a:lnTo>
                <a:lnTo>
                  <a:pt x="452" y="10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3" y="9"/>
                </a:lnTo>
                <a:lnTo>
                  <a:pt x="453" y="9"/>
                </a:lnTo>
                <a:lnTo>
                  <a:pt x="453" y="9"/>
                </a:lnTo>
                <a:lnTo>
                  <a:pt x="453" y="8"/>
                </a:lnTo>
                <a:lnTo>
                  <a:pt x="453" y="8"/>
                </a:lnTo>
                <a:lnTo>
                  <a:pt x="453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7"/>
                </a:lnTo>
                <a:lnTo>
                  <a:pt x="454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6" y="7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1" y="1"/>
                </a:lnTo>
                <a:lnTo>
                  <a:pt x="471" y="1"/>
                </a:lnTo>
                <a:lnTo>
                  <a:pt x="471" y="0"/>
                </a:lnTo>
                <a:lnTo>
                  <a:pt x="471" y="0"/>
                </a:lnTo>
                <a:lnTo>
                  <a:pt x="471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2" y="0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90" y="2"/>
                </a:lnTo>
                <a:lnTo>
                  <a:pt x="490" y="2"/>
                </a:lnTo>
                <a:lnTo>
                  <a:pt x="490" y="2"/>
                </a:lnTo>
                <a:lnTo>
                  <a:pt x="490" y="3"/>
                </a:lnTo>
                <a:lnTo>
                  <a:pt x="490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7" y="6"/>
                </a:lnTo>
                <a:lnTo>
                  <a:pt x="497" y="6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500" y="8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1" y="9"/>
                </a:lnTo>
                <a:lnTo>
                  <a:pt x="501" y="9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6" y="14"/>
                </a:lnTo>
                <a:lnTo>
                  <a:pt x="506" y="14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7"/>
                </a:lnTo>
                <a:lnTo>
                  <a:pt x="507" y="17"/>
                </a:lnTo>
                <a:lnTo>
                  <a:pt x="507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10" y="20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6"/>
                </a:lnTo>
                <a:lnTo>
                  <a:pt x="511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2" y="45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50"/>
                </a:lnTo>
                <a:lnTo>
                  <a:pt x="512" y="50"/>
                </a:lnTo>
                <a:lnTo>
                  <a:pt x="512" y="50"/>
                </a:lnTo>
                <a:lnTo>
                  <a:pt x="511" y="50"/>
                </a:lnTo>
                <a:lnTo>
                  <a:pt x="511" y="50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5"/>
                </a:lnTo>
                <a:lnTo>
                  <a:pt x="510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7" y="59"/>
                </a:lnTo>
                <a:lnTo>
                  <a:pt x="507" y="59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2"/>
                </a:lnTo>
                <a:lnTo>
                  <a:pt x="506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6"/>
                </a:lnTo>
                <a:lnTo>
                  <a:pt x="501" y="66"/>
                </a:lnTo>
                <a:lnTo>
                  <a:pt x="501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8"/>
                </a:lnTo>
                <a:lnTo>
                  <a:pt x="500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70"/>
                </a:lnTo>
                <a:lnTo>
                  <a:pt x="497" y="70"/>
                </a:lnTo>
                <a:lnTo>
                  <a:pt x="497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0" y="72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2" y="74"/>
                </a:lnTo>
                <a:lnTo>
                  <a:pt x="482" y="74"/>
                </a:lnTo>
                <a:lnTo>
                  <a:pt x="482" y="76"/>
                </a:lnTo>
                <a:lnTo>
                  <a:pt x="482" y="76"/>
                </a:lnTo>
                <a:lnTo>
                  <a:pt x="482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3"/>
                </a:lnTo>
                <a:lnTo>
                  <a:pt x="465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2" y="73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59" y="72"/>
                </a:lnTo>
                <a:lnTo>
                  <a:pt x="459" y="72"/>
                </a:lnTo>
                <a:lnTo>
                  <a:pt x="459" y="71"/>
                </a:lnTo>
                <a:lnTo>
                  <a:pt x="459" y="71"/>
                </a:lnTo>
                <a:lnTo>
                  <a:pt x="459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7" y="71"/>
                </a:lnTo>
                <a:lnTo>
                  <a:pt x="457" y="71"/>
                </a:lnTo>
                <a:lnTo>
                  <a:pt x="457" y="70"/>
                </a:lnTo>
                <a:lnTo>
                  <a:pt x="457" y="70"/>
                </a:lnTo>
                <a:lnTo>
                  <a:pt x="457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6"/>
                </a:lnTo>
                <a:lnTo>
                  <a:pt x="453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1"/>
                </a:lnTo>
                <a:lnTo>
                  <a:pt x="447" y="61"/>
                </a:lnTo>
                <a:lnTo>
                  <a:pt x="447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5" y="60"/>
                </a:lnTo>
                <a:lnTo>
                  <a:pt x="445" y="60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1"/>
                </a:lnTo>
                <a:lnTo>
                  <a:pt x="441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7"/>
                </a:lnTo>
                <a:lnTo>
                  <a:pt x="440" y="47"/>
                </a:lnTo>
                <a:lnTo>
                  <a:pt x="440" y="47"/>
                </a:lnTo>
                <a:lnTo>
                  <a:pt x="439" y="47"/>
                </a:lnTo>
                <a:lnTo>
                  <a:pt x="439" y="47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2"/>
                </a:lnTo>
                <a:lnTo>
                  <a:pt x="439" y="42"/>
                </a:lnTo>
                <a:lnTo>
                  <a:pt x="439" y="42"/>
                </a:lnTo>
                <a:lnTo>
                  <a:pt x="425" y="42"/>
                </a:lnTo>
                <a:lnTo>
                  <a:pt x="425" y="34"/>
                </a:lnTo>
                <a:lnTo>
                  <a:pt x="439" y="34"/>
                </a:lnTo>
                <a:lnTo>
                  <a:pt x="439" y="34"/>
                </a:lnTo>
                <a:close/>
                <a:moveTo>
                  <a:pt x="393" y="34"/>
                </a:moveTo>
                <a:lnTo>
                  <a:pt x="393" y="42"/>
                </a:lnTo>
                <a:lnTo>
                  <a:pt x="377" y="42"/>
                </a:lnTo>
                <a:lnTo>
                  <a:pt x="377" y="34"/>
                </a:lnTo>
                <a:lnTo>
                  <a:pt x="393" y="34"/>
                </a:lnTo>
                <a:lnTo>
                  <a:pt x="393" y="34"/>
                </a:lnTo>
                <a:close/>
                <a:moveTo>
                  <a:pt x="346" y="34"/>
                </a:moveTo>
                <a:lnTo>
                  <a:pt x="346" y="42"/>
                </a:lnTo>
                <a:lnTo>
                  <a:pt x="330" y="42"/>
                </a:lnTo>
                <a:lnTo>
                  <a:pt x="330" y="34"/>
                </a:lnTo>
                <a:lnTo>
                  <a:pt x="346" y="34"/>
                </a:lnTo>
                <a:lnTo>
                  <a:pt x="346" y="34"/>
                </a:lnTo>
                <a:close/>
                <a:moveTo>
                  <a:pt x="299" y="34"/>
                </a:moveTo>
                <a:lnTo>
                  <a:pt x="299" y="42"/>
                </a:lnTo>
                <a:lnTo>
                  <a:pt x="283" y="42"/>
                </a:lnTo>
                <a:lnTo>
                  <a:pt x="283" y="34"/>
                </a:lnTo>
                <a:lnTo>
                  <a:pt x="299" y="34"/>
                </a:lnTo>
                <a:lnTo>
                  <a:pt x="299" y="34"/>
                </a:lnTo>
                <a:close/>
                <a:moveTo>
                  <a:pt x="251" y="34"/>
                </a:moveTo>
                <a:lnTo>
                  <a:pt x="251" y="42"/>
                </a:lnTo>
                <a:lnTo>
                  <a:pt x="235" y="42"/>
                </a:lnTo>
                <a:lnTo>
                  <a:pt x="235" y="34"/>
                </a:lnTo>
                <a:lnTo>
                  <a:pt x="251" y="34"/>
                </a:lnTo>
                <a:lnTo>
                  <a:pt x="251" y="34"/>
                </a:lnTo>
                <a:close/>
                <a:moveTo>
                  <a:pt x="204" y="34"/>
                </a:moveTo>
                <a:lnTo>
                  <a:pt x="204" y="42"/>
                </a:lnTo>
                <a:lnTo>
                  <a:pt x="189" y="42"/>
                </a:lnTo>
                <a:lnTo>
                  <a:pt x="189" y="34"/>
                </a:lnTo>
                <a:lnTo>
                  <a:pt x="204" y="34"/>
                </a:lnTo>
                <a:lnTo>
                  <a:pt x="204" y="34"/>
                </a:lnTo>
                <a:close/>
                <a:moveTo>
                  <a:pt x="158" y="34"/>
                </a:moveTo>
                <a:lnTo>
                  <a:pt x="158" y="42"/>
                </a:lnTo>
                <a:lnTo>
                  <a:pt x="142" y="42"/>
                </a:lnTo>
                <a:lnTo>
                  <a:pt x="142" y="34"/>
                </a:lnTo>
                <a:lnTo>
                  <a:pt x="158" y="34"/>
                </a:lnTo>
                <a:lnTo>
                  <a:pt x="158" y="34"/>
                </a:lnTo>
                <a:close/>
                <a:moveTo>
                  <a:pt x="110" y="34"/>
                </a:moveTo>
                <a:lnTo>
                  <a:pt x="110" y="42"/>
                </a:lnTo>
                <a:lnTo>
                  <a:pt x="95" y="42"/>
                </a:lnTo>
                <a:lnTo>
                  <a:pt x="95" y="34"/>
                </a:lnTo>
                <a:lnTo>
                  <a:pt x="110" y="34"/>
                </a:lnTo>
                <a:lnTo>
                  <a:pt x="110" y="34"/>
                </a:lnTo>
                <a:close/>
                <a:moveTo>
                  <a:pt x="63" y="34"/>
                </a:moveTo>
                <a:lnTo>
                  <a:pt x="63" y="42"/>
                </a:lnTo>
                <a:lnTo>
                  <a:pt x="47" y="42"/>
                </a:lnTo>
                <a:lnTo>
                  <a:pt x="47" y="34"/>
                </a:lnTo>
                <a:lnTo>
                  <a:pt x="63" y="34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3">
            <a:extLst>
              <a:ext uri="{FF2B5EF4-FFF2-40B4-BE49-F238E27FC236}">
                <a16:creationId xmlns:a16="http://schemas.microsoft.com/office/drawing/2014/main" id="{6F60578B-3CE5-44FD-BACE-0057E9ED854E}"/>
              </a:ext>
            </a:extLst>
          </p:cNvPr>
          <p:cNvSpPr>
            <a:spLocks noEditPoints="1"/>
          </p:cNvSpPr>
          <p:nvPr/>
        </p:nvSpPr>
        <p:spPr bwMode="auto">
          <a:xfrm>
            <a:off x="7883636" y="4844795"/>
            <a:ext cx="822325" cy="117475"/>
          </a:xfrm>
          <a:custGeom>
            <a:avLst/>
            <a:gdLst>
              <a:gd name="T0" fmla="*/ 43 w 518"/>
              <a:gd name="T1" fmla="*/ 66 h 74"/>
              <a:gd name="T2" fmla="*/ 49 w 518"/>
              <a:gd name="T3" fmla="*/ 65 h 74"/>
              <a:gd name="T4" fmla="*/ 54 w 518"/>
              <a:gd name="T5" fmla="*/ 62 h 74"/>
              <a:gd name="T6" fmla="*/ 59 w 518"/>
              <a:gd name="T7" fmla="*/ 58 h 74"/>
              <a:gd name="T8" fmla="*/ 63 w 518"/>
              <a:gd name="T9" fmla="*/ 54 h 74"/>
              <a:gd name="T10" fmla="*/ 66 w 518"/>
              <a:gd name="T11" fmla="*/ 48 h 74"/>
              <a:gd name="T12" fmla="*/ 68 w 518"/>
              <a:gd name="T13" fmla="*/ 43 h 74"/>
              <a:gd name="T14" fmla="*/ 68 w 518"/>
              <a:gd name="T15" fmla="*/ 37 h 74"/>
              <a:gd name="T16" fmla="*/ 68 w 518"/>
              <a:gd name="T17" fmla="*/ 30 h 74"/>
              <a:gd name="T18" fmla="*/ 66 w 518"/>
              <a:gd name="T19" fmla="*/ 25 h 74"/>
              <a:gd name="T20" fmla="*/ 62 w 518"/>
              <a:gd name="T21" fmla="*/ 20 h 74"/>
              <a:gd name="T22" fmla="*/ 59 w 518"/>
              <a:gd name="T23" fmla="*/ 16 h 74"/>
              <a:gd name="T24" fmla="*/ 54 w 518"/>
              <a:gd name="T25" fmla="*/ 12 h 74"/>
              <a:gd name="T26" fmla="*/ 49 w 518"/>
              <a:gd name="T27" fmla="*/ 9 h 74"/>
              <a:gd name="T28" fmla="*/ 43 w 518"/>
              <a:gd name="T29" fmla="*/ 8 h 74"/>
              <a:gd name="T30" fmla="*/ 36 w 518"/>
              <a:gd name="T31" fmla="*/ 8 h 74"/>
              <a:gd name="T32" fmla="*/ 31 w 518"/>
              <a:gd name="T33" fmla="*/ 9 h 74"/>
              <a:gd name="T34" fmla="*/ 25 w 518"/>
              <a:gd name="T35" fmla="*/ 11 h 74"/>
              <a:gd name="T36" fmla="*/ 21 w 518"/>
              <a:gd name="T37" fmla="*/ 13 h 74"/>
              <a:gd name="T38" fmla="*/ 16 w 518"/>
              <a:gd name="T39" fmla="*/ 18 h 74"/>
              <a:gd name="T40" fmla="*/ 13 w 518"/>
              <a:gd name="T41" fmla="*/ 22 h 74"/>
              <a:gd name="T42" fmla="*/ 10 w 518"/>
              <a:gd name="T43" fmla="*/ 28 h 74"/>
              <a:gd name="T44" fmla="*/ 9 w 518"/>
              <a:gd name="T45" fmla="*/ 34 h 74"/>
              <a:gd name="T46" fmla="*/ 9 w 518"/>
              <a:gd name="T47" fmla="*/ 40 h 74"/>
              <a:gd name="T48" fmla="*/ 10 w 518"/>
              <a:gd name="T49" fmla="*/ 46 h 74"/>
              <a:gd name="T50" fmla="*/ 13 w 518"/>
              <a:gd name="T51" fmla="*/ 52 h 74"/>
              <a:gd name="T52" fmla="*/ 16 w 518"/>
              <a:gd name="T53" fmla="*/ 56 h 74"/>
              <a:gd name="T54" fmla="*/ 21 w 518"/>
              <a:gd name="T55" fmla="*/ 61 h 74"/>
              <a:gd name="T56" fmla="*/ 25 w 518"/>
              <a:gd name="T57" fmla="*/ 64 h 74"/>
              <a:gd name="T58" fmla="*/ 31 w 518"/>
              <a:gd name="T59" fmla="*/ 66 h 74"/>
              <a:gd name="T60" fmla="*/ 37 w 518"/>
              <a:gd name="T61" fmla="*/ 66 h 74"/>
              <a:gd name="T62" fmla="*/ 76 w 518"/>
              <a:gd name="T63" fmla="*/ 43 h 74"/>
              <a:gd name="T64" fmla="*/ 73 w 518"/>
              <a:gd name="T65" fmla="*/ 50 h 74"/>
              <a:gd name="T66" fmla="*/ 70 w 518"/>
              <a:gd name="T67" fmla="*/ 57 h 74"/>
              <a:gd name="T68" fmla="*/ 66 w 518"/>
              <a:gd name="T69" fmla="*/ 63 h 74"/>
              <a:gd name="T70" fmla="*/ 60 w 518"/>
              <a:gd name="T71" fmla="*/ 67 h 74"/>
              <a:gd name="T72" fmla="*/ 54 w 518"/>
              <a:gd name="T73" fmla="*/ 72 h 74"/>
              <a:gd name="T74" fmla="*/ 46 w 518"/>
              <a:gd name="T75" fmla="*/ 74 h 74"/>
              <a:gd name="T76" fmla="*/ 39 w 518"/>
              <a:gd name="T77" fmla="*/ 74 h 74"/>
              <a:gd name="T78" fmla="*/ 31 w 518"/>
              <a:gd name="T79" fmla="*/ 74 h 74"/>
              <a:gd name="T80" fmla="*/ 24 w 518"/>
              <a:gd name="T81" fmla="*/ 72 h 74"/>
              <a:gd name="T82" fmla="*/ 17 w 518"/>
              <a:gd name="T83" fmla="*/ 68 h 74"/>
              <a:gd name="T84" fmla="*/ 12 w 518"/>
              <a:gd name="T85" fmla="*/ 63 h 74"/>
              <a:gd name="T86" fmla="*/ 7 w 518"/>
              <a:gd name="T87" fmla="*/ 57 h 74"/>
              <a:gd name="T88" fmla="*/ 4 w 518"/>
              <a:gd name="T89" fmla="*/ 50 h 74"/>
              <a:gd name="T90" fmla="*/ 1 w 518"/>
              <a:gd name="T91" fmla="*/ 44 h 74"/>
              <a:gd name="T92" fmla="*/ 0 w 518"/>
              <a:gd name="T93" fmla="*/ 36 h 74"/>
              <a:gd name="T94" fmla="*/ 1 w 518"/>
              <a:gd name="T95" fmla="*/ 28 h 74"/>
              <a:gd name="T96" fmla="*/ 5 w 518"/>
              <a:gd name="T97" fmla="*/ 21 h 74"/>
              <a:gd name="T98" fmla="*/ 8 w 518"/>
              <a:gd name="T99" fmla="*/ 14 h 74"/>
              <a:gd name="T100" fmla="*/ 14 w 518"/>
              <a:gd name="T101" fmla="*/ 9 h 74"/>
              <a:gd name="T102" fmla="*/ 19 w 518"/>
              <a:gd name="T103" fmla="*/ 4 h 74"/>
              <a:gd name="T104" fmla="*/ 26 w 518"/>
              <a:gd name="T105" fmla="*/ 1 h 74"/>
              <a:gd name="T106" fmla="*/ 34 w 518"/>
              <a:gd name="T107" fmla="*/ 0 h 74"/>
              <a:gd name="T108" fmla="*/ 42 w 518"/>
              <a:gd name="T109" fmla="*/ 0 h 74"/>
              <a:gd name="T110" fmla="*/ 50 w 518"/>
              <a:gd name="T111" fmla="*/ 1 h 74"/>
              <a:gd name="T112" fmla="*/ 57 w 518"/>
              <a:gd name="T113" fmla="*/ 4 h 74"/>
              <a:gd name="T114" fmla="*/ 62 w 518"/>
              <a:gd name="T115" fmla="*/ 8 h 74"/>
              <a:gd name="T116" fmla="*/ 68 w 518"/>
              <a:gd name="T117" fmla="*/ 13 h 74"/>
              <a:gd name="T118" fmla="*/ 72 w 518"/>
              <a:gd name="T119" fmla="*/ 20 h 74"/>
              <a:gd name="T120" fmla="*/ 75 w 518"/>
              <a:gd name="T121" fmla="*/ 27 h 74"/>
              <a:gd name="T122" fmla="*/ 76 w 518"/>
              <a:gd name="T123" fmla="*/ 35 h 74"/>
              <a:gd name="T124" fmla="*/ 236 w 518"/>
              <a:gd name="T125" fmla="*/ 3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18" h="74">
                <a:moveTo>
                  <a:pt x="502" y="41"/>
                </a:moveTo>
                <a:lnTo>
                  <a:pt x="502" y="34"/>
                </a:lnTo>
                <a:lnTo>
                  <a:pt x="518" y="34"/>
                </a:lnTo>
                <a:lnTo>
                  <a:pt x="518" y="41"/>
                </a:lnTo>
                <a:lnTo>
                  <a:pt x="502" y="41"/>
                </a:lnTo>
                <a:lnTo>
                  <a:pt x="502" y="41"/>
                </a:lnTo>
                <a:close/>
                <a:moveTo>
                  <a:pt x="39" y="66"/>
                </a:move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3"/>
                </a:lnTo>
                <a:lnTo>
                  <a:pt x="54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9" y="59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60" y="58"/>
                </a:lnTo>
                <a:lnTo>
                  <a:pt x="60" y="58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1" y="57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6" y="50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4"/>
                </a:lnTo>
                <a:lnTo>
                  <a:pt x="67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7" y="30"/>
                </a:lnTo>
                <a:lnTo>
                  <a:pt x="67" y="30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6" y="27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3" y="22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1" y="19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7" y="14"/>
                </a:lnTo>
                <a:lnTo>
                  <a:pt x="57" y="14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1" y="8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7" y="9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3"/>
                </a:lnTo>
                <a:lnTo>
                  <a:pt x="22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7" y="16"/>
                </a:lnTo>
                <a:lnTo>
                  <a:pt x="17" y="16"/>
                </a:lnTo>
                <a:lnTo>
                  <a:pt x="17" y="16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3" y="21"/>
                </a:lnTo>
                <a:lnTo>
                  <a:pt x="13" y="21"/>
                </a:lnTo>
                <a:lnTo>
                  <a:pt x="13" y="21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3"/>
                </a:lnTo>
                <a:lnTo>
                  <a:pt x="13" y="23"/>
                </a:lnTo>
                <a:lnTo>
                  <a:pt x="13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9"/>
                </a:lnTo>
                <a:lnTo>
                  <a:pt x="10" y="29"/>
                </a:lnTo>
                <a:lnTo>
                  <a:pt x="10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10" y="45"/>
                </a:lnTo>
                <a:lnTo>
                  <a:pt x="10" y="45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2" y="48"/>
                </a:lnTo>
                <a:lnTo>
                  <a:pt x="12" y="48"/>
                </a:lnTo>
                <a:lnTo>
                  <a:pt x="12" y="48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3" y="50"/>
                </a:lnTo>
                <a:lnTo>
                  <a:pt x="13" y="50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4" y="53"/>
                </a:lnTo>
                <a:lnTo>
                  <a:pt x="14" y="53"/>
                </a:lnTo>
                <a:lnTo>
                  <a:pt x="14" y="53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6"/>
                </a:lnTo>
                <a:lnTo>
                  <a:pt x="15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61"/>
                </a:lnTo>
                <a:lnTo>
                  <a:pt x="19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2" y="61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5" y="63"/>
                </a:lnTo>
                <a:lnTo>
                  <a:pt x="25" y="63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7" y="64"/>
                </a:lnTo>
                <a:lnTo>
                  <a:pt x="27" y="64"/>
                </a:lnTo>
                <a:lnTo>
                  <a:pt x="27" y="64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1" y="65"/>
                </a:lnTo>
                <a:lnTo>
                  <a:pt x="31" y="65"/>
                </a:lnTo>
                <a:lnTo>
                  <a:pt x="31" y="65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close/>
                <a:moveTo>
                  <a:pt x="76" y="37"/>
                </a:moveTo>
                <a:lnTo>
                  <a:pt x="76" y="37"/>
                </a:lnTo>
                <a:lnTo>
                  <a:pt x="76" y="37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5"/>
                </a:lnTo>
                <a:lnTo>
                  <a:pt x="76" y="45"/>
                </a:lnTo>
                <a:lnTo>
                  <a:pt x="76" y="45"/>
                </a:lnTo>
                <a:lnTo>
                  <a:pt x="75" y="45"/>
                </a:lnTo>
                <a:lnTo>
                  <a:pt x="75" y="45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9"/>
                </a:lnTo>
                <a:lnTo>
                  <a:pt x="75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8"/>
                </a:lnTo>
                <a:lnTo>
                  <a:pt x="70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7" y="61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60" y="68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4"/>
                </a:lnTo>
                <a:lnTo>
                  <a:pt x="48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3"/>
                </a:lnTo>
                <a:lnTo>
                  <a:pt x="30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1"/>
                </a:lnTo>
                <a:lnTo>
                  <a:pt x="23" y="71"/>
                </a:lnTo>
                <a:lnTo>
                  <a:pt x="23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1" y="71"/>
                </a:lnTo>
                <a:lnTo>
                  <a:pt x="21" y="71"/>
                </a:lnTo>
                <a:lnTo>
                  <a:pt x="21" y="70"/>
                </a:lnTo>
                <a:lnTo>
                  <a:pt x="21" y="70"/>
                </a:lnTo>
                <a:lnTo>
                  <a:pt x="21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8" y="70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7"/>
                </a:lnTo>
                <a:lnTo>
                  <a:pt x="17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4" y="66"/>
                </a:lnTo>
                <a:lnTo>
                  <a:pt x="14" y="66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3" y="65"/>
                </a:lnTo>
                <a:lnTo>
                  <a:pt x="13" y="65"/>
                </a:lnTo>
                <a:lnTo>
                  <a:pt x="13" y="65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2" y="64"/>
                </a:lnTo>
                <a:lnTo>
                  <a:pt x="12" y="64"/>
                </a:lnTo>
                <a:lnTo>
                  <a:pt x="12" y="64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9" y="62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8" y="61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8"/>
                </a:lnTo>
                <a:lnTo>
                  <a:pt x="8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6" y="57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5"/>
                </a:lnTo>
                <a:lnTo>
                  <a:pt x="6" y="55"/>
                </a:lnTo>
                <a:lnTo>
                  <a:pt x="6" y="55"/>
                </a:lnTo>
                <a:lnTo>
                  <a:pt x="5" y="55"/>
                </a:lnTo>
                <a:lnTo>
                  <a:pt x="5" y="55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3"/>
                </a:lnTo>
                <a:lnTo>
                  <a:pt x="5" y="53"/>
                </a:lnTo>
                <a:lnTo>
                  <a:pt x="5" y="53"/>
                </a:lnTo>
                <a:lnTo>
                  <a:pt x="4" y="53"/>
                </a:lnTo>
                <a:lnTo>
                  <a:pt x="4" y="53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3" y="28"/>
                </a:lnTo>
                <a:lnTo>
                  <a:pt x="3" y="28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4" y="25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6"/>
                </a:lnTo>
                <a:lnTo>
                  <a:pt x="7" y="16"/>
                </a:lnTo>
                <a:lnTo>
                  <a:pt x="7" y="16"/>
                </a:lnTo>
                <a:lnTo>
                  <a:pt x="8" y="16"/>
                </a:lnTo>
                <a:lnTo>
                  <a:pt x="8" y="16"/>
                </a:lnTo>
                <a:lnTo>
                  <a:pt x="8" y="16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0"/>
                </a:lnTo>
                <a:lnTo>
                  <a:pt x="12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9"/>
                </a:lnTo>
                <a:lnTo>
                  <a:pt x="13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6" y="8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7" y="7"/>
                </a:lnTo>
                <a:lnTo>
                  <a:pt x="17" y="7"/>
                </a:lnTo>
                <a:lnTo>
                  <a:pt x="17" y="7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9" y="5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6" y="1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1" y="1"/>
                </a:lnTo>
                <a:lnTo>
                  <a:pt x="51" y="1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8" y="4"/>
                </a:lnTo>
                <a:lnTo>
                  <a:pt x="58" y="4"/>
                </a:lnTo>
                <a:lnTo>
                  <a:pt x="58" y="4"/>
                </a:lnTo>
                <a:lnTo>
                  <a:pt x="58" y="5"/>
                </a:lnTo>
                <a:lnTo>
                  <a:pt x="58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60" y="5"/>
                </a:lnTo>
                <a:lnTo>
                  <a:pt x="60" y="5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3"/>
                </a:lnTo>
                <a:lnTo>
                  <a:pt x="67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9" y="14"/>
                </a:lnTo>
                <a:lnTo>
                  <a:pt x="69" y="14"/>
                </a:lnTo>
                <a:lnTo>
                  <a:pt x="69" y="14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70" y="16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8"/>
                </a:lnTo>
                <a:lnTo>
                  <a:pt x="70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2"/>
                </a:lnTo>
                <a:lnTo>
                  <a:pt x="72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5" y="25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9"/>
                </a:lnTo>
                <a:lnTo>
                  <a:pt x="75" y="29"/>
                </a:lnTo>
                <a:lnTo>
                  <a:pt x="75" y="29"/>
                </a:lnTo>
                <a:lnTo>
                  <a:pt x="76" y="29"/>
                </a:lnTo>
                <a:lnTo>
                  <a:pt x="76" y="29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close/>
                <a:moveTo>
                  <a:pt x="78" y="41"/>
                </a:moveTo>
                <a:lnTo>
                  <a:pt x="78" y="34"/>
                </a:lnTo>
                <a:lnTo>
                  <a:pt x="94" y="34"/>
                </a:lnTo>
                <a:lnTo>
                  <a:pt x="94" y="41"/>
                </a:lnTo>
                <a:lnTo>
                  <a:pt x="78" y="41"/>
                </a:lnTo>
                <a:lnTo>
                  <a:pt x="78" y="41"/>
                </a:lnTo>
                <a:close/>
                <a:moveTo>
                  <a:pt x="125" y="41"/>
                </a:moveTo>
                <a:lnTo>
                  <a:pt x="125" y="34"/>
                </a:lnTo>
                <a:lnTo>
                  <a:pt x="141" y="34"/>
                </a:lnTo>
                <a:lnTo>
                  <a:pt x="141" y="41"/>
                </a:lnTo>
                <a:lnTo>
                  <a:pt x="125" y="41"/>
                </a:lnTo>
                <a:lnTo>
                  <a:pt x="125" y="41"/>
                </a:lnTo>
                <a:close/>
                <a:moveTo>
                  <a:pt x="173" y="41"/>
                </a:moveTo>
                <a:lnTo>
                  <a:pt x="173" y="34"/>
                </a:lnTo>
                <a:lnTo>
                  <a:pt x="188" y="34"/>
                </a:lnTo>
                <a:lnTo>
                  <a:pt x="188" y="41"/>
                </a:lnTo>
                <a:lnTo>
                  <a:pt x="173" y="41"/>
                </a:lnTo>
                <a:lnTo>
                  <a:pt x="173" y="41"/>
                </a:lnTo>
                <a:close/>
                <a:moveTo>
                  <a:pt x="220" y="41"/>
                </a:moveTo>
                <a:lnTo>
                  <a:pt x="220" y="34"/>
                </a:lnTo>
                <a:lnTo>
                  <a:pt x="236" y="34"/>
                </a:lnTo>
                <a:lnTo>
                  <a:pt x="236" y="41"/>
                </a:lnTo>
                <a:lnTo>
                  <a:pt x="220" y="41"/>
                </a:lnTo>
                <a:lnTo>
                  <a:pt x="220" y="41"/>
                </a:lnTo>
                <a:close/>
                <a:moveTo>
                  <a:pt x="267" y="41"/>
                </a:moveTo>
                <a:lnTo>
                  <a:pt x="267" y="34"/>
                </a:lnTo>
                <a:lnTo>
                  <a:pt x="283" y="34"/>
                </a:lnTo>
                <a:lnTo>
                  <a:pt x="283" y="41"/>
                </a:lnTo>
                <a:lnTo>
                  <a:pt x="267" y="41"/>
                </a:lnTo>
                <a:lnTo>
                  <a:pt x="267" y="41"/>
                </a:lnTo>
                <a:close/>
                <a:moveTo>
                  <a:pt x="314" y="41"/>
                </a:moveTo>
                <a:lnTo>
                  <a:pt x="314" y="34"/>
                </a:lnTo>
                <a:lnTo>
                  <a:pt x="330" y="34"/>
                </a:lnTo>
                <a:lnTo>
                  <a:pt x="330" y="41"/>
                </a:lnTo>
                <a:lnTo>
                  <a:pt x="314" y="41"/>
                </a:lnTo>
                <a:lnTo>
                  <a:pt x="314" y="41"/>
                </a:lnTo>
                <a:close/>
                <a:moveTo>
                  <a:pt x="362" y="41"/>
                </a:moveTo>
                <a:lnTo>
                  <a:pt x="362" y="34"/>
                </a:lnTo>
                <a:lnTo>
                  <a:pt x="376" y="34"/>
                </a:lnTo>
                <a:lnTo>
                  <a:pt x="376" y="41"/>
                </a:lnTo>
                <a:lnTo>
                  <a:pt x="362" y="41"/>
                </a:lnTo>
                <a:lnTo>
                  <a:pt x="362" y="41"/>
                </a:lnTo>
                <a:close/>
                <a:moveTo>
                  <a:pt x="408" y="41"/>
                </a:moveTo>
                <a:lnTo>
                  <a:pt x="408" y="34"/>
                </a:lnTo>
                <a:lnTo>
                  <a:pt x="424" y="34"/>
                </a:lnTo>
                <a:lnTo>
                  <a:pt x="424" y="41"/>
                </a:lnTo>
                <a:lnTo>
                  <a:pt x="408" y="41"/>
                </a:lnTo>
                <a:lnTo>
                  <a:pt x="408" y="41"/>
                </a:lnTo>
                <a:close/>
                <a:moveTo>
                  <a:pt x="455" y="41"/>
                </a:moveTo>
                <a:lnTo>
                  <a:pt x="455" y="34"/>
                </a:lnTo>
                <a:lnTo>
                  <a:pt x="471" y="34"/>
                </a:lnTo>
                <a:lnTo>
                  <a:pt x="471" y="41"/>
                </a:lnTo>
                <a:lnTo>
                  <a:pt x="455" y="41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Freeform 71">
            <a:extLst>
              <a:ext uri="{FF2B5EF4-FFF2-40B4-BE49-F238E27FC236}">
                <a16:creationId xmlns:a16="http://schemas.microsoft.com/office/drawing/2014/main" id="{5C53321C-0964-46E9-91E6-F44B9699E526}"/>
              </a:ext>
            </a:extLst>
          </p:cNvPr>
          <p:cNvSpPr>
            <a:spLocks/>
          </p:cNvSpPr>
          <p:nvPr/>
        </p:nvSpPr>
        <p:spPr bwMode="auto">
          <a:xfrm>
            <a:off x="2845791" y="403785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71">
            <a:extLst>
              <a:ext uri="{FF2B5EF4-FFF2-40B4-BE49-F238E27FC236}">
                <a16:creationId xmlns:a16="http://schemas.microsoft.com/office/drawing/2014/main" id="{0895ED89-DCD8-470E-9739-ACF5DD2397C3}"/>
              </a:ext>
            </a:extLst>
          </p:cNvPr>
          <p:cNvSpPr>
            <a:spLocks/>
          </p:cNvSpPr>
          <p:nvPr/>
        </p:nvSpPr>
        <p:spPr bwMode="auto">
          <a:xfrm>
            <a:off x="6564755" y="1193406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71">
            <a:extLst>
              <a:ext uri="{FF2B5EF4-FFF2-40B4-BE49-F238E27FC236}">
                <a16:creationId xmlns:a16="http://schemas.microsoft.com/office/drawing/2014/main" id="{A541A53F-4E06-4E6E-8CFB-98C7B6EFB13F}"/>
              </a:ext>
            </a:extLst>
          </p:cNvPr>
          <p:cNvSpPr>
            <a:spLocks/>
          </p:cNvSpPr>
          <p:nvPr/>
        </p:nvSpPr>
        <p:spPr bwMode="auto">
          <a:xfrm>
            <a:off x="8638108" y="449849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DF7C20C-1E8C-08A3-83B0-34899C13267D}"/>
              </a:ext>
            </a:extLst>
          </p:cNvPr>
          <p:cNvGrpSpPr/>
          <p:nvPr/>
        </p:nvGrpSpPr>
        <p:grpSpPr>
          <a:xfrm>
            <a:off x="4536190" y="2806757"/>
            <a:ext cx="3080393" cy="2885084"/>
            <a:chOff x="7021513" y="7063503"/>
            <a:chExt cx="287337" cy="289798"/>
          </a:xfrm>
          <a:solidFill>
            <a:schemeClr val="accent1"/>
          </a:solidFill>
        </p:grpSpPr>
        <p:sp>
          <p:nvSpPr>
            <p:cNvPr id="9" name="Freeform 3732">
              <a:extLst>
                <a:ext uri="{FF2B5EF4-FFF2-40B4-BE49-F238E27FC236}">
                  <a16:creationId xmlns:a16="http://schemas.microsoft.com/office/drawing/2014/main" id="{53D25340-2BC0-F48A-8EFA-B45C9C6D45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0738" y="7292975"/>
              <a:ext cx="30162" cy="55563"/>
            </a:xfrm>
            <a:custGeom>
              <a:avLst/>
              <a:gdLst>
                <a:gd name="T0" fmla="*/ 35 w 76"/>
                <a:gd name="T1" fmla="*/ 0 h 141"/>
                <a:gd name="T2" fmla="*/ 0 w 76"/>
                <a:gd name="T3" fmla="*/ 35 h 141"/>
                <a:gd name="T4" fmla="*/ 40 w 76"/>
                <a:gd name="T5" fmla="*/ 141 h 141"/>
                <a:gd name="T6" fmla="*/ 76 w 76"/>
                <a:gd name="T7" fmla="*/ 35 h 141"/>
                <a:gd name="T8" fmla="*/ 35 w 76"/>
                <a:gd name="T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41">
                  <a:moveTo>
                    <a:pt x="35" y="0"/>
                  </a:moveTo>
                  <a:lnTo>
                    <a:pt x="0" y="35"/>
                  </a:lnTo>
                  <a:lnTo>
                    <a:pt x="40" y="141"/>
                  </a:lnTo>
                  <a:lnTo>
                    <a:pt x="76" y="35"/>
                  </a:lnTo>
                  <a:lnTo>
                    <a:pt x="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3733">
              <a:extLst>
                <a:ext uri="{FF2B5EF4-FFF2-40B4-BE49-F238E27FC236}">
                  <a16:creationId xmlns:a16="http://schemas.microsoft.com/office/drawing/2014/main" id="{953DB2E4-32FC-01CB-863E-8C7A09615D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6138" y="7262813"/>
              <a:ext cx="112712" cy="90488"/>
            </a:xfrm>
            <a:custGeom>
              <a:avLst/>
              <a:gdLst>
                <a:gd name="T0" fmla="*/ 181 w 283"/>
                <a:gd name="T1" fmla="*/ 155 h 229"/>
                <a:gd name="T2" fmla="*/ 105 w 283"/>
                <a:gd name="T3" fmla="*/ 155 h 229"/>
                <a:gd name="T4" fmla="*/ 101 w 283"/>
                <a:gd name="T5" fmla="*/ 154 h 229"/>
                <a:gd name="T6" fmla="*/ 97 w 283"/>
                <a:gd name="T7" fmla="*/ 152 h 229"/>
                <a:gd name="T8" fmla="*/ 95 w 283"/>
                <a:gd name="T9" fmla="*/ 148 h 229"/>
                <a:gd name="T10" fmla="*/ 93 w 283"/>
                <a:gd name="T11" fmla="*/ 143 h 229"/>
                <a:gd name="T12" fmla="*/ 95 w 283"/>
                <a:gd name="T13" fmla="*/ 139 h 229"/>
                <a:gd name="T14" fmla="*/ 97 w 283"/>
                <a:gd name="T15" fmla="*/ 135 h 229"/>
                <a:gd name="T16" fmla="*/ 101 w 283"/>
                <a:gd name="T17" fmla="*/ 132 h 229"/>
                <a:gd name="T18" fmla="*/ 105 w 283"/>
                <a:gd name="T19" fmla="*/ 131 h 229"/>
                <a:gd name="T20" fmla="*/ 181 w 283"/>
                <a:gd name="T21" fmla="*/ 131 h 229"/>
                <a:gd name="T22" fmla="*/ 186 w 283"/>
                <a:gd name="T23" fmla="*/ 132 h 229"/>
                <a:gd name="T24" fmla="*/ 190 w 283"/>
                <a:gd name="T25" fmla="*/ 135 h 229"/>
                <a:gd name="T26" fmla="*/ 192 w 283"/>
                <a:gd name="T27" fmla="*/ 139 h 229"/>
                <a:gd name="T28" fmla="*/ 193 w 283"/>
                <a:gd name="T29" fmla="*/ 143 h 229"/>
                <a:gd name="T30" fmla="*/ 192 w 283"/>
                <a:gd name="T31" fmla="*/ 148 h 229"/>
                <a:gd name="T32" fmla="*/ 190 w 283"/>
                <a:gd name="T33" fmla="*/ 152 h 229"/>
                <a:gd name="T34" fmla="*/ 186 w 283"/>
                <a:gd name="T35" fmla="*/ 154 h 229"/>
                <a:gd name="T36" fmla="*/ 181 w 283"/>
                <a:gd name="T37" fmla="*/ 155 h 229"/>
                <a:gd name="T38" fmla="*/ 253 w 283"/>
                <a:gd name="T39" fmla="*/ 105 h 229"/>
                <a:gd name="T40" fmla="*/ 250 w 283"/>
                <a:gd name="T41" fmla="*/ 96 h 229"/>
                <a:gd name="T42" fmla="*/ 246 w 283"/>
                <a:gd name="T43" fmla="*/ 89 h 229"/>
                <a:gd name="T44" fmla="*/ 240 w 283"/>
                <a:gd name="T45" fmla="*/ 81 h 229"/>
                <a:gd name="T46" fmla="*/ 233 w 283"/>
                <a:gd name="T47" fmla="*/ 74 h 229"/>
                <a:gd name="T48" fmla="*/ 226 w 283"/>
                <a:gd name="T49" fmla="*/ 68 h 229"/>
                <a:gd name="T50" fmla="*/ 218 w 283"/>
                <a:gd name="T51" fmla="*/ 62 h 229"/>
                <a:gd name="T52" fmla="*/ 208 w 283"/>
                <a:gd name="T53" fmla="*/ 55 h 229"/>
                <a:gd name="T54" fmla="*/ 196 w 283"/>
                <a:gd name="T55" fmla="*/ 49 h 229"/>
                <a:gd name="T56" fmla="*/ 172 w 283"/>
                <a:gd name="T57" fmla="*/ 36 h 229"/>
                <a:gd name="T58" fmla="*/ 145 w 283"/>
                <a:gd name="T59" fmla="*/ 24 h 229"/>
                <a:gd name="T60" fmla="*/ 114 w 283"/>
                <a:gd name="T61" fmla="*/ 13 h 229"/>
                <a:gd name="T62" fmla="*/ 79 w 283"/>
                <a:gd name="T63" fmla="*/ 0 h 229"/>
                <a:gd name="T64" fmla="*/ 39 w 283"/>
                <a:gd name="T65" fmla="*/ 113 h 229"/>
                <a:gd name="T66" fmla="*/ 39 w 283"/>
                <a:gd name="T67" fmla="*/ 113 h 229"/>
                <a:gd name="T68" fmla="*/ 38 w 283"/>
                <a:gd name="T69" fmla="*/ 113 h 229"/>
                <a:gd name="T70" fmla="*/ 0 w 283"/>
                <a:gd name="T71" fmla="*/ 229 h 229"/>
                <a:gd name="T72" fmla="*/ 272 w 283"/>
                <a:gd name="T73" fmla="*/ 229 h 229"/>
                <a:gd name="T74" fmla="*/ 277 w 283"/>
                <a:gd name="T75" fmla="*/ 227 h 229"/>
                <a:gd name="T76" fmla="*/ 281 w 283"/>
                <a:gd name="T77" fmla="*/ 225 h 229"/>
                <a:gd name="T78" fmla="*/ 283 w 283"/>
                <a:gd name="T79" fmla="*/ 221 h 229"/>
                <a:gd name="T80" fmla="*/ 283 w 283"/>
                <a:gd name="T81" fmla="*/ 217 h 229"/>
                <a:gd name="T82" fmla="*/ 283 w 283"/>
                <a:gd name="T83" fmla="*/ 207 h 229"/>
                <a:gd name="T84" fmla="*/ 280 w 283"/>
                <a:gd name="T85" fmla="*/ 184 h 229"/>
                <a:gd name="T86" fmla="*/ 276 w 283"/>
                <a:gd name="T87" fmla="*/ 167 h 229"/>
                <a:gd name="T88" fmla="*/ 271 w 283"/>
                <a:gd name="T89" fmla="*/ 148 h 229"/>
                <a:gd name="T90" fmla="*/ 263 w 283"/>
                <a:gd name="T91" fmla="*/ 127 h 229"/>
                <a:gd name="T92" fmla="*/ 253 w 283"/>
                <a:gd name="T93" fmla="*/ 10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229">
                  <a:moveTo>
                    <a:pt x="181" y="155"/>
                  </a:moveTo>
                  <a:lnTo>
                    <a:pt x="105" y="155"/>
                  </a:lnTo>
                  <a:lnTo>
                    <a:pt x="101" y="154"/>
                  </a:lnTo>
                  <a:lnTo>
                    <a:pt x="97" y="152"/>
                  </a:lnTo>
                  <a:lnTo>
                    <a:pt x="95" y="148"/>
                  </a:lnTo>
                  <a:lnTo>
                    <a:pt x="93" y="143"/>
                  </a:lnTo>
                  <a:lnTo>
                    <a:pt x="95" y="139"/>
                  </a:lnTo>
                  <a:lnTo>
                    <a:pt x="97" y="135"/>
                  </a:lnTo>
                  <a:lnTo>
                    <a:pt x="101" y="132"/>
                  </a:lnTo>
                  <a:lnTo>
                    <a:pt x="105" y="131"/>
                  </a:lnTo>
                  <a:lnTo>
                    <a:pt x="181" y="131"/>
                  </a:lnTo>
                  <a:lnTo>
                    <a:pt x="186" y="132"/>
                  </a:lnTo>
                  <a:lnTo>
                    <a:pt x="190" y="135"/>
                  </a:lnTo>
                  <a:lnTo>
                    <a:pt x="192" y="139"/>
                  </a:lnTo>
                  <a:lnTo>
                    <a:pt x="193" y="143"/>
                  </a:lnTo>
                  <a:lnTo>
                    <a:pt x="192" y="148"/>
                  </a:lnTo>
                  <a:lnTo>
                    <a:pt x="190" y="152"/>
                  </a:lnTo>
                  <a:lnTo>
                    <a:pt x="186" y="154"/>
                  </a:lnTo>
                  <a:lnTo>
                    <a:pt x="181" y="155"/>
                  </a:lnTo>
                  <a:close/>
                  <a:moveTo>
                    <a:pt x="253" y="105"/>
                  </a:moveTo>
                  <a:lnTo>
                    <a:pt x="250" y="96"/>
                  </a:lnTo>
                  <a:lnTo>
                    <a:pt x="246" y="89"/>
                  </a:lnTo>
                  <a:lnTo>
                    <a:pt x="240" y="81"/>
                  </a:lnTo>
                  <a:lnTo>
                    <a:pt x="233" y="74"/>
                  </a:lnTo>
                  <a:lnTo>
                    <a:pt x="226" y="68"/>
                  </a:lnTo>
                  <a:lnTo>
                    <a:pt x="218" y="62"/>
                  </a:lnTo>
                  <a:lnTo>
                    <a:pt x="208" y="55"/>
                  </a:lnTo>
                  <a:lnTo>
                    <a:pt x="196" y="49"/>
                  </a:lnTo>
                  <a:lnTo>
                    <a:pt x="172" y="36"/>
                  </a:lnTo>
                  <a:lnTo>
                    <a:pt x="145" y="24"/>
                  </a:lnTo>
                  <a:lnTo>
                    <a:pt x="114" y="13"/>
                  </a:lnTo>
                  <a:lnTo>
                    <a:pt x="79" y="0"/>
                  </a:lnTo>
                  <a:lnTo>
                    <a:pt x="39" y="113"/>
                  </a:lnTo>
                  <a:lnTo>
                    <a:pt x="39" y="113"/>
                  </a:lnTo>
                  <a:lnTo>
                    <a:pt x="38" y="113"/>
                  </a:lnTo>
                  <a:lnTo>
                    <a:pt x="0" y="229"/>
                  </a:lnTo>
                  <a:lnTo>
                    <a:pt x="272" y="229"/>
                  </a:lnTo>
                  <a:lnTo>
                    <a:pt x="277" y="227"/>
                  </a:lnTo>
                  <a:lnTo>
                    <a:pt x="281" y="225"/>
                  </a:lnTo>
                  <a:lnTo>
                    <a:pt x="283" y="221"/>
                  </a:lnTo>
                  <a:lnTo>
                    <a:pt x="283" y="217"/>
                  </a:lnTo>
                  <a:lnTo>
                    <a:pt x="283" y="207"/>
                  </a:lnTo>
                  <a:lnTo>
                    <a:pt x="280" y="184"/>
                  </a:lnTo>
                  <a:lnTo>
                    <a:pt x="276" y="167"/>
                  </a:lnTo>
                  <a:lnTo>
                    <a:pt x="271" y="148"/>
                  </a:lnTo>
                  <a:lnTo>
                    <a:pt x="263" y="127"/>
                  </a:lnTo>
                  <a:lnTo>
                    <a:pt x="253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3734">
              <a:extLst>
                <a:ext uri="{FF2B5EF4-FFF2-40B4-BE49-F238E27FC236}">
                  <a16:creationId xmlns:a16="http://schemas.microsoft.com/office/drawing/2014/main" id="{DC4E99AE-34F2-E8DC-51CF-46085AC03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9463" y="7292975"/>
              <a:ext cx="30162" cy="55563"/>
            </a:xfrm>
            <a:custGeom>
              <a:avLst/>
              <a:gdLst>
                <a:gd name="T0" fmla="*/ 0 w 76"/>
                <a:gd name="T1" fmla="*/ 37 h 141"/>
                <a:gd name="T2" fmla="*/ 35 w 76"/>
                <a:gd name="T3" fmla="*/ 141 h 141"/>
                <a:gd name="T4" fmla="*/ 76 w 76"/>
                <a:gd name="T5" fmla="*/ 35 h 141"/>
                <a:gd name="T6" fmla="*/ 41 w 76"/>
                <a:gd name="T7" fmla="*/ 0 h 141"/>
                <a:gd name="T8" fmla="*/ 0 w 76"/>
                <a:gd name="T9" fmla="*/ 3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41">
                  <a:moveTo>
                    <a:pt x="0" y="37"/>
                  </a:moveTo>
                  <a:lnTo>
                    <a:pt x="35" y="141"/>
                  </a:lnTo>
                  <a:lnTo>
                    <a:pt x="76" y="35"/>
                  </a:lnTo>
                  <a:lnTo>
                    <a:pt x="41" y="0"/>
                  </a:lnTo>
                  <a:lnTo>
                    <a:pt x="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3735">
              <a:extLst>
                <a:ext uri="{FF2B5EF4-FFF2-40B4-BE49-F238E27FC236}">
                  <a16:creationId xmlns:a16="http://schemas.microsoft.com/office/drawing/2014/main" id="{935E2908-A957-70DE-6CD5-895FA1E47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3588" y="7256463"/>
              <a:ext cx="42862" cy="41275"/>
            </a:xfrm>
            <a:custGeom>
              <a:avLst/>
              <a:gdLst>
                <a:gd name="T0" fmla="*/ 74 w 108"/>
                <a:gd name="T1" fmla="*/ 68 h 107"/>
                <a:gd name="T2" fmla="*/ 108 w 108"/>
                <a:gd name="T3" fmla="*/ 39 h 107"/>
                <a:gd name="T4" fmla="*/ 22 w 108"/>
                <a:gd name="T5" fmla="*/ 0 h 107"/>
                <a:gd name="T6" fmla="*/ 11 w 108"/>
                <a:gd name="T7" fmla="*/ 4 h 107"/>
                <a:gd name="T8" fmla="*/ 0 w 108"/>
                <a:gd name="T9" fmla="*/ 8 h 107"/>
                <a:gd name="T10" fmla="*/ 32 w 108"/>
                <a:gd name="T11" fmla="*/ 107 h 107"/>
                <a:gd name="T12" fmla="*/ 72 w 108"/>
                <a:gd name="T13" fmla="*/ 71 h 107"/>
                <a:gd name="T14" fmla="*/ 73 w 108"/>
                <a:gd name="T15" fmla="*/ 70 h 107"/>
                <a:gd name="T16" fmla="*/ 74 w 108"/>
                <a:gd name="T17" fmla="*/ 6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07">
                  <a:moveTo>
                    <a:pt x="74" y="68"/>
                  </a:moveTo>
                  <a:lnTo>
                    <a:pt x="108" y="39"/>
                  </a:lnTo>
                  <a:lnTo>
                    <a:pt x="22" y="0"/>
                  </a:lnTo>
                  <a:lnTo>
                    <a:pt x="11" y="4"/>
                  </a:lnTo>
                  <a:lnTo>
                    <a:pt x="0" y="8"/>
                  </a:lnTo>
                  <a:lnTo>
                    <a:pt x="32" y="107"/>
                  </a:lnTo>
                  <a:lnTo>
                    <a:pt x="72" y="71"/>
                  </a:lnTo>
                  <a:lnTo>
                    <a:pt x="73" y="70"/>
                  </a:lnTo>
                  <a:lnTo>
                    <a:pt x="7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3736">
              <a:extLst>
                <a:ext uri="{FF2B5EF4-FFF2-40B4-BE49-F238E27FC236}">
                  <a16:creationId xmlns:a16="http://schemas.microsoft.com/office/drawing/2014/main" id="{D3900220-AC53-7059-6CE7-319337D40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5650" y="7143750"/>
              <a:ext cx="119062" cy="120650"/>
            </a:xfrm>
            <a:custGeom>
              <a:avLst/>
              <a:gdLst>
                <a:gd name="T0" fmla="*/ 248 w 302"/>
                <a:gd name="T1" fmla="*/ 209 h 306"/>
                <a:gd name="T2" fmla="*/ 257 w 302"/>
                <a:gd name="T3" fmla="*/ 196 h 306"/>
                <a:gd name="T4" fmla="*/ 269 w 302"/>
                <a:gd name="T5" fmla="*/ 176 h 306"/>
                <a:gd name="T6" fmla="*/ 274 w 302"/>
                <a:gd name="T7" fmla="*/ 164 h 306"/>
                <a:gd name="T8" fmla="*/ 279 w 302"/>
                <a:gd name="T9" fmla="*/ 149 h 306"/>
                <a:gd name="T10" fmla="*/ 283 w 302"/>
                <a:gd name="T11" fmla="*/ 133 h 306"/>
                <a:gd name="T12" fmla="*/ 284 w 302"/>
                <a:gd name="T13" fmla="*/ 115 h 306"/>
                <a:gd name="T14" fmla="*/ 288 w 302"/>
                <a:gd name="T15" fmla="*/ 111 h 306"/>
                <a:gd name="T16" fmla="*/ 292 w 302"/>
                <a:gd name="T17" fmla="*/ 106 h 306"/>
                <a:gd name="T18" fmla="*/ 296 w 302"/>
                <a:gd name="T19" fmla="*/ 101 h 306"/>
                <a:gd name="T20" fmla="*/ 297 w 302"/>
                <a:gd name="T21" fmla="*/ 94 h 306"/>
                <a:gd name="T22" fmla="*/ 301 w 302"/>
                <a:gd name="T23" fmla="*/ 81 h 306"/>
                <a:gd name="T24" fmla="*/ 302 w 302"/>
                <a:gd name="T25" fmla="*/ 70 h 306"/>
                <a:gd name="T26" fmla="*/ 302 w 302"/>
                <a:gd name="T27" fmla="*/ 63 h 306"/>
                <a:gd name="T28" fmla="*/ 301 w 302"/>
                <a:gd name="T29" fmla="*/ 57 h 306"/>
                <a:gd name="T30" fmla="*/ 298 w 302"/>
                <a:gd name="T31" fmla="*/ 52 h 306"/>
                <a:gd name="T32" fmla="*/ 296 w 302"/>
                <a:gd name="T33" fmla="*/ 47 h 306"/>
                <a:gd name="T34" fmla="*/ 290 w 302"/>
                <a:gd name="T35" fmla="*/ 40 h 306"/>
                <a:gd name="T36" fmla="*/ 284 w 302"/>
                <a:gd name="T37" fmla="*/ 36 h 306"/>
                <a:gd name="T38" fmla="*/ 284 w 302"/>
                <a:gd name="T39" fmla="*/ 13 h 306"/>
                <a:gd name="T40" fmla="*/ 284 w 302"/>
                <a:gd name="T41" fmla="*/ 8 h 306"/>
                <a:gd name="T42" fmla="*/ 281 w 302"/>
                <a:gd name="T43" fmla="*/ 4 h 306"/>
                <a:gd name="T44" fmla="*/ 278 w 302"/>
                <a:gd name="T45" fmla="*/ 2 h 306"/>
                <a:gd name="T46" fmla="*/ 273 w 302"/>
                <a:gd name="T47" fmla="*/ 0 h 306"/>
                <a:gd name="T48" fmla="*/ 30 w 302"/>
                <a:gd name="T49" fmla="*/ 0 h 306"/>
                <a:gd name="T50" fmla="*/ 26 w 302"/>
                <a:gd name="T51" fmla="*/ 2 h 306"/>
                <a:gd name="T52" fmla="*/ 22 w 302"/>
                <a:gd name="T53" fmla="*/ 4 h 306"/>
                <a:gd name="T54" fmla="*/ 20 w 302"/>
                <a:gd name="T55" fmla="*/ 8 h 306"/>
                <a:gd name="T56" fmla="*/ 18 w 302"/>
                <a:gd name="T57" fmla="*/ 13 h 306"/>
                <a:gd name="T58" fmla="*/ 18 w 302"/>
                <a:gd name="T59" fmla="*/ 36 h 306"/>
                <a:gd name="T60" fmla="*/ 12 w 302"/>
                <a:gd name="T61" fmla="*/ 40 h 306"/>
                <a:gd name="T62" fmla="*/ 7 w 302"/>
                <a:gd name="T63" fmla="*/ 47 h 306"/>
                <a:gd name="T64" fmla="*/ 4 w 302"/>
                <a:gd name="T65" fmla="*/ 52 h 306"/>
                <a:gd name="T66" fmla="*/ 2 w 302"/>
                <a:gd name="T67" fmla="*/ 57 h 306"/>
                <a:gd name="T68" fmla="*/ 2 w 302"/>
                <a:gd name="T69" fmla="*/ 63 h 306"/>
                <a:gd name="T70" fmla="*/ 0 w 302"/>
                <a:gd name="T71" fmla="*/ 70 h 306"/>
                <a:gd name="T72" fmla="*/ 2 w 302"/>
                <a:gd name="T73" fmla="*/ 81 h 306"/>
                <a:gd name="T74" fmla="*/ 5 w 302"/>
                <a:gd name="T75" fmla="*/ 94 h 306"/>
                <a:gd name="T76" fmla="*/ 8 w 302"/>
                <a:gd name="T77" fmla="*/ 101 h 306"/>
                <a:gd name="T78" fmla="*/ 11 w 302"/>
                <a:gd name="T79" fmla="*/ 106 h 306"/>
                <a:gd name="T80" fmla="*/ 14 w 302"/>
                <a:gd name="T81" fmla="*/ 111 h 306"/>
                <a:gd name="T82" fmla="*/ 18 w 302"/>
                <a:gd name="T83" fmla="*/ 115 h 306"/>
                <a:gd name="T84" fmla="*/ 21 w 302"/>
                <a:gd name="T85" fmla="*/ 133 h 306"/>
                <a:gd name="T86" fmla="*/ 23 w 302"/>
                <a:gd name="T87" fmla="*/ 149 h 306"/>
                <a:gd name="T88" fmla="*/ 28 w 302"/>
                <a:gd name="T89" fmla="*/ 164 h 306"/>
                <a:gd name="T90" fmla="*/ 34 w 302"/>
                <a:gd name="T91" fmla="*/ 176 h 306"/>
                <a:gd name="T92" fmla="*/ 45 w 302"/>
                <a:gd name="T93" fmla="*/ 196 h 306"/>
                <a:gd name="T94" fmla="*/ 55 w 302"/>
                <a:gd name="T95" fmla="*/ 209 h 306"/>
                <a:gd name="T96" fmla="*/ 55 w 302"/>
                <a:gd name="T97" fmla="*/ 262 h 306"/>
                <a:gd name="T98" fmla="*/ 152 w 302"/>
                <a:gd name="T99" fmla="*/ 306 h 306"/>
                <a:gd name="T100" fmla="*/ 248 w 302"/>
                <a:gd name="T101" fmla="*/ 262 h 306"/>
                <a:gd name="T102" fmla="*/ 248 w 302"/>
                <a:gd name="T103" fmla="*/ 209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02" h="306">
                  <a:moveTo>
                    <a:pt x="248" y="209"/>
                  </a:moveTo>
                  <a:lnTo>
                    <a:pt x="257" y="196"/>
                  </a:lnTo>
                  <a:lnTo>
                    <a:pt x="269" y="176"/>
                  </a:lnTo>
                  <a:lnTo>
                    <a:pt x="274" y="164"/>
                  </a:lnTo>
                  <a:lnTo>
                    <a:pt x="279" y="149"/>
                  </a:lnTo>
                  <a:lnTo>
                    <a:pt x="283" y="133"/>
                  </a:lnTo>
                  <a:lnTo>
                    <a:pt x="284" y="115"/>
                  </a:lnTo>
                  <a:lnTo>
                    <a:pt x="288" y="111"/>
                  </a:lnTo>
                  <a:lnTo>
                    <a:pt x="292" y="106"/>
                  </a:lnTo>
                  <a:lnTo>
                    <a:pt x="296" y="101"/>
                  </a:lnTo>
                  <a:lnTo>
                    <a:pt x="297" y="94"/>
                  </a:lnTo>
                  <a:lnTo>
                    <a:pt x="301" y="81"/>
                  </a:lnTo>
                  <a:lnTo>
                    <a:pt x="302" y="70"/>
                  </a:lnTo>
                  <a:lnTo>
                    <a:pt x="302" y="63"/>
                  </a:lnTo>
                  <a:lnTo>
                    <a:pt x="301" y="57"/>
                  </a:lnTo>
                  <a:lnTo>
                    <a:pt x="298" y="52"/>
                  </a:lnTo>
                  <a:lnTo>
                    <a:pt x="296" y="47"/>
                  </a:lnTo>
                  <a:lnTo>
                    <a:pt x="290" y="40"/>
                  </a:lnTo>
                  <a:lnTo>
                    <a:pt x="284" y="36"/>
                  </a:lnTo>
                  <a:lnTo>
                    <a:pt x="284" y="13"/>
                  </a:lnTo>
                  <a:lnTo>
                    <a:pt x="284" y="8"/>
                  </a:lnTo>
                  <a:lnTo>
                    <a:pt x="281" y="4"/>
                  </a:lnTo>
                  <a:lnTo>
                    <a:pt x="278" y="2"/>
                  </a:lnTo>
                  <a:lnTo>
                    <a:pt x="273" y="0"/>
                  </a:lnTo>
                  <a:lnTo>
                    <a:pt x="30" y="0"/>
                  </a:lnTo>
                  <a:lnTo>
                    <a:pt x="26" y="2"/>
                  </a:lnTo>
                  <a:lnTo>
                    <a:pt x="22" y="4"/>
                  </a:lnTo>
                  <a:lnTo>
                    <a:pt x="20" y="8"/>
                  </a:lnTo>
                  <a:lnTo>
                    <a:pt x="18" y="13"/>
                  </a:lnTo>
                  <a:lnTo>
                    <a:pt x="18" y="36"/>
                  </a:lnTo>
                  <a:lnTo>
                    <a:pt x="12" y="40"/>
                  </a:lnTo>
                  <a:lnTo>
                    <a:pt x="7" y="47"/>
                  </a:lnTo>
                  <a:lnTo>
                    <a:pt x="4" y="52"/>
                  </a:lnTo>
                  <a:lnTo>
                    <a:pt x="2" y="57"/>
                  </a:lnTo>
                  <a:lnTo>
                    <a:pt x="2" y="63"/>
                  </a:lnTo>
                  <a:lnTo>
                    <a:pt x="0" y="70"/>
                  </a:lnTo>
                  <a:lnTo>
                    <a:pt x="2" y="81"/>
                  </a:lnTo>
                  <a:lnTo>
                    <a:pt x="5" y="94"/>
                  </a:lnTo>
                  <a:lnTo>
                    <a:pt x="8" y="101"/>
                  </a:lnTo>
                  <a:lnTo>
                    <a:pt x="11" y="106"/>
                  </a:lnTo>
                  <a:lnTo>
                    <a:pt x="14" y="111"/>
                  </a:lnTo>
                  <a:lnTo>
                    <a:pt x="18" y="115"/>
                  </a:lnTo>
                  <a:lnTo>
                    <a:pt x="21" y="133"/>
                  </a:lnTo>
                  <a:lnTo>
                    <a:pt x="23" y="149"/>
                  </a:lnTo>
                  <a:lnTo>
                    <a:pt x="28" y="164"/>
                  </a:lnTo>
                  <a:lnTo>
                    <a:pt x="34" y="176"/>
                  </a:lnTo>
                  <a:lnTo>
                    <a:pt x="45" y="196"/>
                  </a:lnTo>
                  <a:lnTo>
                    <a:pt x="55" y="209"/>
                  </a:lnTo>
                  <a:lnTo>
                    <a:pt x="55" y="262"/>
                  </a:lnTo>
                  <a:lnTo>
                    <a:pt x="152" y="306"/>
                  </a:lnTo>
                  <a:lnTo>
                    <a:pt x="248" y="262"/>
                  </a:lnTo>
                  <a:lnTo>
                    <a:pt x="248" y="2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3737">
              <a:extLst>
                <a:ext uri="{FF2B5EF4-FFF2-40B4-BE49-F238E27FC236}">
                  <a16:creationId xmlns:a16="http://schemas.microsoft.com/office/drawing/2014/main" id="{53F46149-025A-D30A-CFA3-92264FBA66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7261225"/>
              <a:ext cx="112712" cy="92075"/>
            </a:xfrm>
            <a:custGeom>
              <a:avLst/>
              <a:gdLst>
                <a:gd name="T0" fmla="*/ 31 w 284"/>
                <a:gd name="T1" fmla="*/ 106 h 230"/>
                <a:gd name="T2" fmla="*/ 26 w 284"/>
                <a:gd name="T3" fmla="*/ 119 h 230"/>
                <a:gd name="T4" fmla="*/ 19 w 284"/>
                <a:gd name="T5" fmla="*/ 136 h 230"/>
                <a:gd name="T6" fmla="*/ 14 w 284"/>
                <a:gd name="T7" fmla="*/ 154 h 230"/>
                <a:gd name="T8" fmla="*/ 10 w 284"/>
                <a:gd name="T9" fmla="*/ 172 h 230"/>
                <a:gd name="T10" fmla="*/ 2 w 284"/>
                <a:gd name="T11" fmla="*/ 201 h 230"/>
                <a:gd name="T12" fmla="*/ 0 w 284"/>
                <a:gd name="T13" fmla="*/ 215 h 230"/>
                <a:gd name="T14" fmla="*/ 0 w 284"/>
                <a:gd name="T15" fmla="*/ 221 h 230"/>
                <a:gd name="T16" fmla="*/ 2 w 284"/>
                <a:gd name="T17" fmla="*/ 226 h 230"/>
                <a:gd name="T18" fmla="*/ 6 w 284"/>
                <a:gd name="T19" fmla="*/ 228 h 230"/>
                <a:gd name="T20" fmla="*/ 11 w 284"/>
                <a:gd name="T21" fmla="*/ 230 h 230"/>
                <a:gd name="T22" fmla="*/ 284 w 284"/>
                <a:gd name="T23" fmla="*/ 230 h 230"/>
                <a:gd name="T24" fmla="*/ 207 w 284"/>
                <a:gd name="T25" fmla="*/ 0 h 230"/>
                <a:gd name="T26" fmla="*/ 173 w 284"/>
                <a:gd name="T27" fmla="*/ 13 h 230"/>
                <a:gd name="T28" fmla="*/ 141 w 284"/>
                <a:gd name="T29" fmla="*/ 25 h 230"/>
                <a:gd name="T30" fmla="*/ 113 w 284"/>
                <a:gd name="T31" fmla="*/ 37 h 230"/>
                <a:gd name="T32" fmla="*/ 89 w 284"/>
                <a:gd name="T33" fmla="*/ 48 h 230"/>
                <a:gd name="T34" fmla="*/ 77 w 284"/>
                <a:gd name="T35" fmla="*/ 55 h 230"/>
                <a:gd name="T36" fmla="*/ 67 w 284"/>
                <a:gd name="T37" fmla="*/ 61 h 230"/>
                <a:gd name="T38" fmla="*/ 58 w 284"/>
                <a:gd name="T39" fmla="*/ 68 h 230"/>
                <a:gd name="T40" fmla="*/ 50 w 284"/>
                <a:gd name="T41" fmla="*/ 75 h 230"/>
                <a:gd name="T42" fmla="*/ 44 w 284"/>
                <a:gd name="T43" fmla="*/ 82 h 230"/>
                <a:gd name="T44" fmla="*/ 38 w 284"/>
                <a:gd name="T45" fmla="*/ 90 h 230"/>
                <a:gd name="T46" fmla="*/ 33 w 284"/>
                <a:gd name="T47" fmla="*/ 97 h 230"/>
                <a:gd name="T48" fmla="*/ 31 w 284"/>
                <a:gd name="T49" fmla="*/ 106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4" h="230">
                  <a:moveTo>
                    <a:pt x="31" y="106"/>
                  </a:moveTo>
                  <a:lnTo>
                    <a:pt x="26" y="119"/>
                  </a:lnTo>
                  <a:lnTo>
                    <a:pt x="19" y="136"/>
                  </a:lnTo>
                  <a:lnTo>
                    <a:pt x="14" y="154"/>
                  </a:lnTo>
                  <a:lnTo>
                    <a:pt x="10" y="172"/>
                  </a:lnTo>
                  <a:lnTo>
                    <a:pt x="2" y="201"/>
                  </a:lnTo>
                  <a:lnTo>
                    <a:pt x="0" y="215"/>
                  </a:lnTo>
                  <a:lnTo>
                    <a:pt x="0" y="221"/>
                  </a:lnTo>
                  <a:lnTo>
                    <a:pt x="2" y="226"/>
                  </a:lnTo>
                  <a:lnTo>
                    <a:pt x="6" y="228"/>
                  </a:lnTo>
                  <a:lnTo>
                    <a:pt x="11" y="230"/>
                  </a:lnTo>
                  <a:lnTo>
                    <a:pt x="284" y="230"/>
                  </a:lnTo>
                  <a:lnTo>
                    <a:pt x="207" y="0"/>
                  </a:lnTo>
                  <a:lnTo>
                    <a:pt x="173" y="13"/>
                  </a:lnTo>
                  <a:lnTo>
                    <a:pt x="141" y="25"/>
                  </a:lnTo>
                  <a:lnTo>
                    <a:pt x="113" y="37"/>
                  </a:lnTo>
                  <a:lnTo>
                    <a:pt x="89" y="48"/>
                  </a:lnTo>
                  <a:lnTo>
                    <a:pt x="77" y="55"/>
                  </a:lnTo>
                  <a:lnTo>
                    <a:pt x="67" y="61"/>
                  </a:lnTo>
                  <a:lnTo>
                    <a:pt x="58" y="68"/>
                  </a:lnTo>
                  <a:lnTo>
                    <a:pt x="50" y="75"/>
                  </a:lnTo>
                  <a:lnTo>
                    <a:pt x="44" y="82"/>
                  </a:lnTo>
                  <a:lnTo>
                    <a:pt x="38" y="90"/>
                  </a:lnTo>
                  <a:lnTo>
                    <a:pt x="33" y="97"/>
                  </a:lnTo>
                  <a:lnTo>
                    <a:pt x="3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3738">
              <a:extLst>
                <a:ext uri="{FF2B5EF4-FFF2-40B4-BE49-F238E27FC236}">
                  <a16:creationId xmlns:a16="http://schemas.microsoft.com/office/drawing/2014/main" id="{D3D05F6D-EB85-E975-58F4-B4CDF0A305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6333" y="7063503"/>
              <a:ext cx="166687" cy="71438"/>
            </a:xfrm>
            <a:custGeom>
              <a:avLst/>
              <a:gdLst>
                <a:gd name="T0" fmla="*/ 12 w 418"/>
                <a:gd name="T1" fmla="*/ 179 h 179"/>
                <a:gd name="T2" fmla="*/ 69 w 418"/>
                <a:gd name="T3" fmla="*/ 179 h 179"/>
                <a:gd name="T4" fmla="*/ 69 w 418"/>
                <a:gd name="T5" fmla="*/ 179 h 179"/>
                <a:gd name="T6" fmla="*/ 69 w 418"/>
                <a:gd name="T7" fmla="*/ 179 h 179"/>
                <a:gd name="T8" fmla="*/ 69 w 418"/>
                <a:gd name="T9" fmla="*/ 179 h 179"/>
                <a:gd name="T10" fmla="*/ 69 w 418"/>
                <a:gd name="T11" fmla="*/ 179 h 179"/>
                <a:gd name="T12" fmla="*/ 406 w 418"/>
                <a:gd name="T13" fmla="*/ 179 h 179"/>
                <a:gd name="T14" fmla="*/ 411 w 418"/>
                <a:gd name="T15" fmla="*/ 178 h 179"/>
                <a:gd name="T16" fmla="*/ 415 w 418"/>
                <a:gd name="T17" fmla="*/ 175 h 179"/>
                <a:gd name="T18" fmla="*/ 418 w 418"/>
                <a:gd name="T19" fmla="*/ 171 h 179"/>
                <a:gd name="T20" fmla="*/ 418 w 418"/>
                <a:gd name="T21" fmla="*/ 167 h 179"/>
                <a:gd name="T22" fmla="*/ 418 w 418"/>
                <a:gd name="T23" fmla="*/ 162 h 179"/>
                <a:gd name="T24" fmla="*/ 415 w 418"/>
                <a:gd name="T25" fmla="*/ 158 h 179"/>
                <a:gd name="T26" fmla="*/ 411 w 418"/>
                <a:gd name="T27" fmla="*/ 156 h 179"/>
                <a:gd name="T28" fmla="*/ 406 w 418"/>
                <a:gd name="T29" fmla="*/ 155 h 179"/>
                <a:gd name="T30" fmla="*/ 357 w 418"/>
                <a:gd name="T31" fmla="*/ 155 h 179"/>
                <a:gd name="T32" fmla="*/ 296 w 418"/>
                <a:gd name="T33" fmla="*/ 8 h 179"/>
                <a:gd name="T34" fmla="*/ 293 w 418"/>
                <a:gd name="T35" fmla="*/ 3 h 179"/>
                <a:gd name="T36" fmla="*/ 289 w 418"/>
                <a:gd name="T37" fmla="*/ 0 h 179"/>
                <a:gd name="T38" fmla="*/ 284 w 418"/>
                <a:gd name="T39" fmla="*/ 0 h 179"/>
                <a:gd name="T40" fmla="*/ 279 w 418"/>
                <a:gd name="T41" fmla="*/ 2 h 179"/>
                <a:gd name="T42" fmla="*/ 242 w 418"/>
                <a:gd name="T43" fmla="*/ 24 h 179"/>
                <a:gd name="T44" fmla="*/ 235 w 418"/>
                <a:gd name="T45" fmla="*/ 27 h 179"/>
                <a:gd name="T46" fmla="*/ 226 w 418"/>
                <a:gd name="T47" fmla="*/ 30 h 179"/>
                <a:gd name="T48" fmla="*/ 219 w 418"/>
                <a:gd name="T49" fmla="*/ 31 h 179"/>
                <a:gd name="T50" fmla="*/ 210 w 418"/>
                <a:gd name="T51" fmla="*/ 33 h 179"/>
                <a:gd name="T52" fmla="*/ 201 w 418"/>
                <a:gd name="T53" fmla="*/ 31 h 179"/>
                <a:gd name="T54" fmla="*/ 192 w 418"/>
                <a:gd name="T55" fmla="*/ 30 h 179"/>
                <a:gd name="T56" fmla="*/ 184 w 418"/>
                <a:gd name="T57" fmla="*/ 27 h 179"/>
                <a:gd name="T58" fmla="*/ 176 w 418"/>
                <a:gd name="T59" fmla="*/ 24 h 179"/>
                <a:gd name="T60" fmla="*/ 139 w 418"/>
                <a:gd name="T61" fmla="*/ 2 h 179"/>
                <a:gd name="T62" fmla="*/ 135 w 418"/>
                <a:gd name="T63" fmla="*/ 0 h 179"/>
                <a:gd name="T64" fmla="*/ 130 w 418"/>
                <a:gd name="T65" fmla="*/ 0 h 179"/>
                <a:gd name="T66" fmla="*/ 125 w 418"/>
                <a:gd name="T67" fmla="*/ 3 h 179"/>
                <a:gd name="T68" fmla="*/ 122 w 418"/>
                <a:gd name="T69" fmla="*/ 8 h 179"/>
                <a:gd name="T70" fmla="*/ 61 w 418"/>
                <a:gd name="T71" fmla="*/ 155 h 179"/>
                <a:gd name="T72" fmla="*/ 12 w 418"/>
                <a:gd name="T73" fmla="*/ 155 h 179"/>
                <a:gd name="T74" fmla="*/ 8 w 418"/>
                <a:gd name="T75" fmla="*/ 156 h 179"/>
                <a:gd name="T76" fmla="*/ 4 w 418"/>
                <a:gd name="T77" fmla="*/ 158 h 179"/>
                <a:gd name="T78" fmla="*/ 2 w 418"/>
                <a:gd name="T79" fmla="*/ 162 h 179"/>
                <a:gd name="T80" fmla="*/ 0 w 418"/>
                <a:gd name="T81" fmla="*/ 167 h 179"/>
                <a:gd name="T82" fmla="*/ 2 w 418"/>
                <a:gd name="T83" fmla="*/ 171 h 179"/>
                <a:gd name="T84" fmla="*/ 4 w 418"/>
                <a:gd name="T85" fmla="*/ 175 h 179"/>
                <a:gd name="T86" fmla="*/ 8 w 418"/>
                <a:gd name="T87" fmla="*/ 178 h 179"/>
                <a:gd name="T88" fmla="*/ 12 w 418"/>
                <a:gd name="T8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8" h="179">
                  <a:moveTo>
                    <a:pt x="12" y="179"/>
                  </a:move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406" y="179"/>
                  </a:lnTo>
                  <a:lnTo>
                    <a:pt x="411" y="178"/>
                  </a:lnTo>
                  <a:lnTo>
                    <a:pt x="415" y="175"/>
                  </a:lnTo>
                  <a:lnTo>
                    <a:pt x="418" y="171"/>
                  </a:lnTo>
                  <a:lnTo>
                    <a:pt x="418" y="167"/>
                  </a:lnTo>
                  <a:lnTo>
                    <a:pt x="418" y="162"/>
                  </a:lnTo>
                  <a:lnTo>
                    <a:pt x="415" y="158"/>
                  </a:lnTo>
                  <a:lnTo>
                    <a:pt x="411" y="156"/>
                  </a:lnTo>
                  <a:lnTo>
                    <a:pt x="406" y="155"/>
                  </a:lnTo>
                  <a:lnTo>
                    <a:pt x="357" y="155"/>
                  </a:lnTo>
                  <a:lnTo>
                    <a:pt x="296" y="8"/>
                  </a:lnTo>
                  <a:lnTo>
                    <a:pt x="293" y="3"/>
                  </a:lnTo>
                  <a:lnTo>
                    <a:pt x="289" y="0"/>
                  </a:lnTo>
                  <a:lnTo>
                    <a:pt x="284" y="0"/>
                  </a:lnTo>
                  <a:lnTo>
                    <a:pt x="279" y="2"/>
                  </a:lnTo>
                  <a:lnTo>
                    <a:pt x="242" y="24"/>
                  </a:lnTo>
                  <a:lnTo>
                    <a:pt x="235" y="27"/>
                  </a:lnTo>
                  <a:lnTo>
                    <a:pt x="226" y="30"/>
                  </a:lnTo>
                  <a:lnTo>
                    <a:pt x="219" y="31"/>
                  </a:lnTo>
                  <a:lnTo>
                    <a:pt x="210" y="33"/>
                  </a:lnTo>
                  <a:lnTo>
                    <a:pt x="201" y="31"/>
                  </a:lnTo>
                  <a:lnTo>
                    <a:pt x="192" y="30"/>
                  </a:lnTo>
                  <a:lnTo>
                    <a:pt x="184" y="27"/>
                  </a:lnTo>
                  <a:lnTo>
                    <a:pt x="176" y="24"/>
                  </a:lnTo>
                  <a:lnTo>
                    <a:pt x="139" y="2"/>
                  </a:lnTo>
                  <a:lnTo>
                    <a:pt x="135" y="0"/>
                  </a:lnTo>
                  <a:lnTo>
                    <a:pt x="130" y="0"/>
                  </a:lnTo>
                  <a:lnTo>
                    <a:pt x="125" y="3"/>
                  </a:lnTo>
                  <a:lnTo>
                    <a:pt x="122" y="8"/>
                  </a:lnTo>
                  <a:lnTo>
                    <a:pt x="61" y="155"/>
                  </a:lnTo>
                  <a:lnTo>
                    <a:pt x="12" y="155"/>
                  </a:lnTo>
                  <a:lnTo>
                    <a:pt x="8" y="156"/>
                  </a:lnTo>
                  <a:lnTo>
                    <a:pt x="4" y="158"/>
                  </a:lnTo>
                  <a:lnTo>
                    <a:pt x="2" y="162"/>
                  </a:lnTo>
                  <a:lnTo>
                    <a:pt x="0" y="167"/>
                  </a:lnTo>
                  <a:lnTo>
                    <a:pt x="2" y="171"/>
                  </a:lnTo>
                  <a:lnTo>
                    <a:pt x="4" y="175"/>
                  </a:lnTo>
                  <a:lnTo>
                    <a:pt x="8" y="178"/>
                  </a:lnTo>
                  <a:lnTo>
                    <a:pt x="12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3739">
              <a:extLst>
                <a:ext uri="{FF2B5EF4-FFF2-40B4-BE49-F238E27FC236}">
                  <a16:creationId xmlns:a16="http://schemas.microsoft.com/office/drawing/2014/main" id="{3C57608C-1CB8-3B92-8165-BDE492A2B20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3913" y="7253288"/>
              <a:ext cx="44450" cy="44450"/>
            </a:xfrm>
            <a:custGeom>
              <a:avLst/>
              <a:gdLst>
                <a:gd name="T0" fmla="*/ 0 w 113"/>
                <a:gd name="T1" fmla="*/ 44 h 111"/>
                <a:gd name="T2" fmla="*/ 77 w 113"/>
                <a:gd name="T3" fmla="*/ 111 h 111"/>
                <a:gd name="T4" fmla="*/ 113 w 113"/>
                <a:gd name="T5" fmla="*/ 9 h 111"/>
                <a:gd name="T6" fmla="*/ 97 w 113"/>
                <a:gd name="T7" fmla="*/ 0 h 111"/>
                <a:gd name="T8" fmla="*/ 0 w 113"/>
                <a:gd name="T9" fmla="*/ 4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1">
                  <a:moveTo>
                    <a:pt x="0" y="44"/>
                  </a:moveTo>
                  <a:lnTo>
                    <a:pt x="77" y="111"/>
                  </a:lnTo>
                  <a:lnTo>
                    <a:pt x="113" y="9"/>
                  </a:lnTo>
                  <a:lnTo>
                    <a:pt x="97" y="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289BBE63-BBEA-8B58-D9F2-81E3C33CFA0F}"/>
              </a:ext>
            </a:extLst>
          </p:cNvPr>
          <p:cNvSpPr/>
          <p:nvPr/>
        </p:nvSpPr>
        <p:spPr>
          <a:xfrm>
            <a:off x="6909595" y="2659882"/>
            <a:ext cx="5052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?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229B34C-3EE4-F3E2-112D-22751B725F11}"/>
              </a:ext>
            </a:extLst>
          </p:cNvPr>
          <p:cNvSpPr/>
          <p:nvPr/>
        </p:nvSpPr>
        <p:spPr>
          <a:xfrm>
            <a:off x="7148386" y="2523065"/>
            <a:ext cx="505266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32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9695AE-6C1F-B06B-FC15-63107887FC87}"/>
              </a:ext>
            </a:extLst>
          </p:cNvPr>
          <p:cNvSpPr/>
          <p:nvPr/>
        </p:nvSpPr>
        <p:spPr>
          <a:xfrm>
            <a:off x="6600600" y="1274569"/>
            <a:ext cx="74056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36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?</a:t>
            </a:r>
            <a:endParaRPr lang="en-GB" sz="5400" b="0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C518F14-73DD-7CDB-0DA6-93E3D17D2DF5}"/>
              </a:ext>
            </a:extLst>
          </p:cNvPr>
          <p:cNvSpPr/>
          <p:nvPr/>
        </p:nvSpPr>
        <p:spPr>
          <a:xfrm>
            <a:off x="2881066" y="4127237"/>
            <a:ext cx="74056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36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?</a:t>
            </a:r>
            <a:endParaRPr lang="en-GB" sz="5400" b="0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AF53BFD-11EE-AA30-347C-80A06B0F56F3}"/>
              </a:ext>
            </a:extLst>
          </p:cNvPr>
          <p:cNvSpPr/>
          <p:nvPr/>
        </p:nvSpPr>
        <p:spPr>
          <a:xfrm>
            <a:off x="8684940" y="4569033"/>
            <a:ext cx="74056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3600" b="0" cap="none" spc="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?</a:t>
            </a:r>
            <a:endParaRPr lang="en-GB" sz="5400" b="0" cap="none" spc="0" dirty="0">
              <a:ln w="0"/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A0CECD-2611-5527-D7E4-CE45F4A42754}"/>
              </a:ext>
            </a:extLst>
          </p:cNvPr>
          <p:cNvSpPr txBox="1"/>
          <p:nvPr/>
        </p:nvSpPr>
        <p:spPr>
          <a:xfrm>
            <a:off x="728990" y="2775444"/>
            <a:ext cx="23750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Assumption 1: </a:t>
            </a:r>
          </a:p>
          <a:p>
            <a:r>
              <a:rPr lang="en-US" sz="2400" dirty="0"/>
              <a:t>The customer pays the shipping fees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5644774-6106-1A58-6295-E23D317B45CC}"/>
              </a:ext>
            </a:extLst>
          </p:cNvPr>
          <p:cNvSpPr txBox="1"/>
          <p:nvPr/>
        </p:nvSpPr>
        <p:spPr>
          <a:xfrm>
            <a:off x="6879743" y="659199"/>
            <a:ext cx="2375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Assumption 2: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B767935-B8BB-DD54-9231-4FD3BD36C812}"/>
              </a:ext>
            </a:extLst>
          </p:cNvPr>
          <p:cNvSpPr txBox="1"/>
          <p:nvPr/>
        </p:nvSpPr>
        <p:spPr>
          <a:xfrm>
            <a:off x="9254764" y="3979386"/>
            <a:ext cx="2375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Assumption 3: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E13682C-A16B-5F06-2E88-515501BF7595}"/>
              </a:ext>
            </a:extLst>
          </p:cNvPr>
          <p:cNvSpPr/>
          <p:nvPr/>
        </p:nvSpPr>
        <p:spPr>
          <a:xfrm>
            <a:off x="374986" y="270076"/>
            <a:ext cx="4105611" cy="923330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Assumptions</a:t>
            </a:r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6A1D4D-C0EA-FA44-E559-0B420BF2A9B1}"/>
              </a:ext>
            </a:extLst>
          </p:cNvPr>
          <p:cNvSpPr txBox="1"/>
          <p:nvPr/>
        </p:nvSpPr>
        <p:spPr>
          <a:xfrm>
            <a:off x="7673008" y="1130700"/>
            <a:ext cx="2357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Total revenue considers coupons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ABBCCD-A57B-17AB-CA89-C660677DEFC1}"/>
              </a:ext>
            </a:extLst>
          </p:cNvPr>
          <p:cNvSpPr txBox="1"/>
          <p:nvPr/>
        </p:nvSpPr>
        <p:spPr>
          <a:xfrm>
            <a:off x="9650427" y="4562535"/>
            <a:ext cx="25023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Cost of Goods Sold = quantity * cost of item</a:t>
            </a:r>
          </a:p>
        </p:txBody>
      </p:sp>
    </p:spTree>
    <p:extLst>
      <p:ext uri="{BB962C8B-B14F-4D97-AF65-F5344CB8AC3E}">
        <p14:creationId xmlns:p14="http://schemas.microsoft.com/office/powerpoint/2010/main" val="2132781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rapezoid 104">
            <a:extLst>
              <a:ext uri="{FF2B5EF4-FFF2-40B4-BE49-F238E27FC236}">
                <a16:creationId xmlns:a16="http://schemas.microsoft.com/office/drawing/2014/main" id="{194C3FCB-DBD8-4DFF-BE52-69A3AB1D4D80}"/>
              </a:ext>
            </a:extLst>
          </p:cNvPr>
          <p:cNvSpPr/>
          <p:nvPr/>
        </p:nvSpPr>
        <p:spPr>
          <a:xfrm>
            <a:off x="2230881" y="1957574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rapezoid 103">
            <a:extLst>
              <a:ext uri="{FF2B5EF4-FFF2-40B4-BE49-F238E27FC236}">
                <a16:creationId xmlns:a16="http://schemas.microsoft.com/office/drawing/2014/main" id="{52F70E5C-0043-4087-9B38-89ACE8A3969A}"/>
              </a:ext>
            </a:extLst>
          </p:cNvPr>
          <p:cNvSpPr/>
          <p:nvPr/>
        </p:nvSpPr>
        <p:spPr>
          <a:xfrm>
            <a:off x="5316141" y="1957574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rapezoid 102">
            <a:extLst>
              <a:ext uri="{FF2B5EF4-FFF2-40B4-BE49-F238E27FC236}">
                <a16:creationId xmlns:a16="http://schemas.microsoft.com/office/drawing/2014/main" id="{F9EFE84E-0561-4E2A-B949-BA10E92007BD}"/>
              </a:ext>
            </a:extLst>
          </p:cNvPr>
          <p:cNvSpPr/>
          <p:nvPr/>
        </p:nvSpPr>
        <p:spPr>
          <a:xfrm>
            <a:off x="8401400" y="1973300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B32D6C0-E769-4EFF-9FCF-19FCF5FA8F8C}"/>
              </a:ext>
            </a:extLst>
          </p:cNvPr>
          <p:cNvSpPr/>
          <p:nvPr/>
        </p:nvSpPr>
        <p:spPr>
          <a:xfrm>
            <a:off x="0" y="2202760"/>
            <a:ext cx="12192000" cy="7694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667236" y="3884590"/>
            <a:ext cx="2306174" cy="3640646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350057" y="371038"/>
            <a:ext cx="5375626" cy="830997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3 Key Takeaways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0" name="Rectangle: Top Corners Rounded 39">
            <a:extLst>
              <a:ext uri="{FF2B5EF4-FFF2-40B4-BE49-F238E27FC236}">
                <a16:creationId xmlns:a16="http://schemas.microsoft.com/office/drawing/2014/main" id="{08FE77E5-5881-406D-80E1-186D5D077526}"/>
              </a:ext>
            </a:extLst>
          </p:cNvPr>
          <p:cNvSpPr/>
          <p:nvPr/>
        </p:nvSpPr>
        <p:spPr>
          <a:xfrm flipV="1">
            <a:off x="2380831" y="1957574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: Top Corners Rounded 42">
            <a:extLst>
              <a:ext uri="{FF2B5EF4-FFF2-40B4-BE49-F238E27FC236}">
                <a16:creationId xmlns:a16="http://schemas.microsoft.com/office/drawing/2014/main" id="{CA50B4F7-75D1-4B3A-9E8D-AF7C907CE388}"/>
              </a:ext>
            </a:extLst>
          </p:cNvPr>
          <p:cNvSpPr/>
          <p:nvPr/>
        </p:nvSpPr>
        <p:spPr>
          <a:xfrm flipV="1">
            <a:off x="5466092" y="1957574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E607F9C6-D3E5-4CB1-8091-EF3383B02A48}"/>
              </a:ext>
            </a:extLst>
          </p:cNvPr>
          <p:cNvSpPr/>
          <p:nvPr/>
        </p:nvSpPr>
        <p:spPr>
          <a:xfrm flipV="1">
            <a:off x="8551354" y="1957574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D86AA4F-6A4D-4E86-897B-6F5DAF24053D}"/>
              </a:ext>
            </a:extLst>
          </p:cNvPr>
          <p:cNvSpPr/>
          <p:nvPr/>
        </p:nvSpPr>
        <p:spPr>
          <a:xfrm>
            <a:off x="8724899" y="2131119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92F95E6-07A2-4AA2-BE3E-D85EFDBDC2BF}"/>
              </a:ext>
            </a:extLst>
          </p:cNvPr>
          <p:cNvSpPr/>
          <p:nvPr/>
        </p:nvSpPr>
        <p:spPr>
          <a:xfrm>
            <a:off x="5639639" y="2131119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C5924B7-28DD-4AC0-9F69-F37B70550714}"/>
              </a:ext>
            </a:extLst>
          </p:cNvPr>
          <p:cNvSpPr/>
          <p:nvPr/>
        </p:nvSpPr>
        <p:spPr>
          <a:xfrm>
            <a:off x="2554376" y="2131119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0BDE9F3-BBB7-4A77-A8C9-D5C4148A5F28}"/>
              </a:ext>
            </a:extLst>
          </p:cNvPr>
          <p:cNvGrpSpPr/>
          <p:nvPr/>
        </p:nvGrpSpPr>
        <p:grpSpPr>
          <a:xfrm>
            <a:off x="8961610" y="2425302"/>
            <a:ext cx="402460" cy="382448"/>
            <a:chOff x="5465763" y="1358900"/>
            <a:chExt cx="287337" cy="273050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76" name="Freeform 567">
              <a:extLst>
                <a:ext uri="{FF2B5EF4-FFF2-40B4-BE49-F238E27FC236}">
                  <a16:creationId xmlns:a16="http://schemas.microsoft.com/office/drawing/2014/main" id="{5B7B0FCC-03F7-4BB1-A484-376B80BB2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68">
              <a:extLst>
                <a:ext uri="{FF2B5EF4-FFF2-40B4-BE49-F238E27FC236}">
                  <a16:creationId xmlns:a16="http://schemas.microsoft.com/office/drawing/2014/main" id="{1D649B5A-D963-48F0-993A-6F1C11BC00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69">
              <a:extLst>
                <a:ext uri="{FF2B5EF4-FFF2-40B4-BE49-F238E27FC236}">
                  <a16:creationId xmlns:a16="http://schemas.microsoft.com/office/drawing/2014/main" id="{2DF481AC-0D57-4B23-8A0C-3A7128D51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70">
              <a:extLst>
                <a:ext uri="{FF2B5EF4-FFF2-40B4-BE49-F238E27FC236}">
                  <a16:creationId xmlns:a16="http://schemas.microsoft.com/office/drawing/2014/main" id="{8BB2EAE5-D34D-4808-BA20-C884B267C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C1ED663-49C1-D166-2781-D2C0EA240A37}"/>
              </a:ext>
            </a:extLst>
          </p:cNvPr>
          <p:cNvSpPr txBox="1"/>
          <p:nvPr/>
        </p:nvSpPr>
        <p:spPr>
          <a:xfrm>
            <a:off x="1639486" y="3390934"/>
            <a:ext cx="27967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rgbClr val="595959"/>
                </a:solidFill>
                <a:latin typeface="Arial" panose="020B0604020202020204" pitchFamily="34" charset="0"/>
              </a:rPr>
              <a:t>Recent Dip in Profit Margin was </a:t>
            </a:r>
            <a:r>
              <a:rPr lang="en-GB" b="1" dirty="0">
                <a:solidFill>
                  <a:srgbClr val="595959"/>
                </a:solidFill>
                <a:latin typeface="Arial" panose="020B0604020202020204" pitchFamily="34" charset="0"/>
              </a:rPr>
              <a:t>1% point </a:t>
            </a:r>
            <a:r>
              <a:rPr lang="en-GB" dirty="0">
                <a:solidFill>
                  <a:srgbClr val="595959"/>
                </a:solidFill>
                <a:latin typeface="Arial" panose="020B0604020202020204" pitchFamily="34" charset="0"/>
              </a:rPr>
              <a:t>in 2022 Q4</a:t>
            </a:r>
            <a:endParaRPr lang="en-GB" sz="1800" b="1" i="0" u="none" strike="noStrike" dirty="0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A88246-D796-C359-F4D7-D339E311F142}"/>
              </a:ext>
            </a:extLst>
          </p:cNvPr>
          <p:cNvSpPr txBox="1"/>
          <p:nvPr/>
        </p:nvSpPr>
        <p:spPr>
          <a:xfrm>
            <a:off x="4813756" y="3378062"/>
            <a:ext cx="2796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Gross Profit Increased </a:t>
            </a:r>
            <a:r>
              <a:rPr lang="en-GB" sz="1800" b="1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30% </a:t>
            </a:r>
            <a:r>
              <a:rPr lang="en-GB" sz="1800" b="0" i="0" u="none" strike="noStrike" dirty="0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From 2021 - 2022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416C2C-B8EA-67FE-7B30-3D50649D2C07}"/>
              </a:ext>
            </a:extLst>
          </p:cNvPr>
          <p:cNvSpPr txBox="1"/>
          <p:nvPr/>
        </p:nvSpPr>
        <p:spPr>
          <a:xfrm>
            <a:off x="7965686" y="3429000"/>
            <a:ext cx="27967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Most Profitable Item is </a:t>
            </a: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T-Shirts</a:t>
            </a:r>
          </a:p>
        </p:txBody>
      </p:sp>
      <p:sp>
        <p:nvSpPr>
          <p:cNvPr id="11" name="Freeform 302">
            <a:extLst>
              <a:ext uri="{FF2B5EF4-FFF2-40B4-BE49-F238E27FC236}">
                <a16:creationId xmlns:a16="http://schemas.microsoft.com/office/drawing/2014/main" id="{263389EF-0363-BA88-B1EA-458CC6951EA8}"/>
              </a:ext>
            </a:extLst>
          </p:cNvPr>
          <p:cNvSpPr>
            <a:spLocks/>
          </p:cNvSpPr>
          <p:nvPr/>
        </p:nvSpPr>
        <p:spPr bwMode="auto">
          <a:xfrm>
            <a:off x="2644135" y="2413123"/>
            <a:ext cx="633899" cy="365581"/>
          </a:xfrm>
          <a:custGeom>
            <a:avLst/>
            <a:gdLst>
              <a:gd name="T0" fmla="*/ 843 w 903"/>
              <a:gd name="T1" fmla="*/ 572 h 602"/>
              <a:gd name="T2" fmla="*/ 843 w 903"/>
              <a:gd name="T3" fmla="*/ 12 h 602"/>
              <a:gd name="T4" fmla="*/ 840 w 903"/>
              <a:gd name="T5" fmla="*/ 7 h 602"/>
              <a:gd name="T6" fmla="*/ 836 w 903"/>
              <a:gd name="T7" fmla="*/ 3 h 602"/>
              <a:gd name="T8" fmla="*/ 831 w 903"/>
              <a:gd name="T9" fmla="*/ 1 h 602"/>
              <a:gd name="T10" fmla="*/ 707 w 903"/>
              <a:gd name="T11" fmla="*/ 0 h 602"/>
              <a:gd name="T12" fmla="*/ 701 w 903"/>
              <a:gd name="T13" fmla="*/ 2 h 602"/>
              <a:gd name="T14" fmla="*/ 697 w 903"/>
              <a:gd name="T15" fmla="*/ 5 h 602"/>
              <a:gd name="T16" fmla="*/ 694 w 903"/>
              <a:gd name="T17" fmla="*/ 9 h 602"/>
              <a:gd name="T18" fmla="*/ 692 w 903"/>
              <a:gd name="T19" fmla="*/ 16 h 602"/>
              <a:gd name="T20" fmla="*/ 632 w 903"/>
              <a:gd name="T21" fmla="*/ 572 h 602"/>
              <a:gd name="T22" fmla="*/ 631 w 903"/>
              <a:gd name="T23" fmla="*/ 283 h 602"/>
              <a:gd name="T24" fmla="*/ 629 w 903"/>
              <a:gd name="T25" fmla="*/ 277 h 602"/>
              <a:gd name="T26" fmla="*/ 626 w 903"/>
              <a:gd name="T27" fmla="*/ 274 h 602"/>
              <a:gd name="T28" fmla="*/ 621 w 903"/>
              <a:gd name="T29" fmla="*/ 271 h 602"/>
              <a:gd name="T30" fmla="*/ 496 w 903"/>
              <a:gd name="T31" fmla="*/ 271 h 602"/>
              <a:gd name="T32" fmla="*/ 491 w 903"/>
              <a:gd name="T33" fmla="*/ 272 h 602"/>
              <a:gd name="T34" fmla="*/ 487 w 903"/>
              <a:gd name="T35" fmla="*/ 275 h 602"/>
              <a:gd name="T36" fmla="*/ 482 w 903"/>
              <a:gd name="T37" fmla="*/ 281 h 602"/>
              <a:gd name="T38" fmla="*/ 481 w 903"/>
              <a:gd name="T39" fmla="*/ 286 h 602"/>
              <a:gd name="T40" fmla="*/ 421 w 903"/>
              <a:gd name="T41" fmla="*/ 572 h 602"/>
              <a:gd name="T42" fmla="*/ 421 w 903"/>
              <a:gd name="T43" fmla="*/ 193 h 602"/>
              <a:gd name="T44" fmla="*/ 419 w 903"/>
              <a:gd name="T45" fmla="*/ 187 h 602"/>
              <a:gd name="T46" fmla="*/ 415 w 903"/>
              <a:gd name="T47" fmla="*/ 183 h 602"/>
              <a:gd name="T48" fmla="*/ 409 w 903"/>
              <a:gd name="T49" fmla="*/ 181 h 602"/>
              <a:gd name="T50" fmla="*/ 286 w 903"/>
              <a:gd name="T51" fmla="*/ 181 h 602"/>
              <a:gd name="T52" fmla="*/ 280 w 903"/>
              <a:gd name="T53" fmla="*/ 182 h 602"/>
              <a:gd name="T54" fmla="*/ 275 w 903"/>
              <a:gd name="T55" fmla="*/ 185 h 602"/>
              <a:gd name="T56" fmla="*/ 272 w 903"/>
              <a:gd name="T57" fmla="*/ 190 h 602"/>
              <a:gd name="T58" fmla="*/ 271 w 903"/>
              <a:gd name="T59" fmla="*/ 196 h 602"/>
              <a:gd name="T60" fmla="*/ 211 w 903"/>
              <a:gd name="T61" fmla="*/ 572 h 602"/>
              <a:gd name="T62" fmla="*/ 210 w 903"/>
              <a:gd name="T63" fmla="*/ 404 h 602"/>
              <a:gd name="T64" fmla="*/ 208 w 903"/>
              <a:gd name="T65" fmla="*/ 399 h 602"/>
              <a:gd name="T66" fmla="*/ 204 w 903"/>
              <a:gd name="T67" fmla="*/ 394 h 602"/>
              <a:gd name="T68" fmla="*/ 199 w 903"/>
              <a:gd name="T69" fmla="*/ 392 h 602"/>
              <a:gd name="T70" fmla="*/ 75 w 903"/>
              <a:gd name="T71" fmla="*/ 391 h 602"/>
              <a:gd name="T72" fmla="*/ 69 w 903"/>
              <a:gd name="T73" fmla="*/ 392 h 602"/>
              <a:gd name="T74" fmla="*/ 65 w 903"/>
              <a:gd name="T75" fmla="*/ 396 h 602"/>
              <a:gd name="T76" fmla="*/ 62 w 903"/>
              <a:gd name="T77" fmla="*/ 401 h 602"/>
              <a:gd name="T78" fmla="*/ 60 w 903"/>
              <a:gd name="T79" fmla="*/ 406 h 602"/>
              <a:gd name="T80" fmla="*/ 15 w 903"/>
              <a:gd name="T81" fmla="*/ 572 h 602"/>
              <a:gd name="T82" fmla="*/ 9 w 903"/>
              <a:gd name="T83" fmla="*/ 573 h 602"/>
              <a:gd name="T84" fmla="*/ 4 w 903"/>
              <a:gd name="T85" fmla="*/ 577 h 602"/>
              <a:gd name="T86" fmla="*/ 1 w 903"/>
              <a:gd name="T87" fmla="*/ 581 h 602"/>
              <a:gd name="T88" fmla="*/ 0 w 903"/>
              <a:gd name="T89" fmla="*/ 587 h 602"/>
              <a:gd name="T90" fmla="*/ 1 w 903"/>
              <a:gd name="T91" fmla="*/ 593 h 602"/>
              <a:gd name="T92" fmla="*/ 4 w 903"/>
              <a:gd name="T93" fmla="*/ 598 h 602"/>
              <a:gd name="T94" fmla="*/ 9 w 903"/>
              <a:gd name="T95" fmla="*/ 601 h 602"/>
              <a:gd name="T96" fmla="*/ 15 w 903"/>
              <a:gd name="T97" fmla="*/ 602 h 602"/>
              <a:gd name="T98" fmla="*/ 196 w 903"/>
              <a:gd name="T99" fmla="*/ 602 h 602"/>
              <a:gd name="T100" fmla="*/ 406 w 903"/>
              <a:gd name="T101" fmla="*/ 602 h 602"/>
              <a:gd name="T102" fmla="*/ 617 w 903"/>
              <a:gd name="T103" fmla="*/ 602 h 602"/>
              <a:gd name="T104" fmla="*/ 828 w 903"/>
              <a:gd name="T105" fmla="*/ 602 h 602"/>
              <a:gd name="T106" fmla="*/ 891 w 903"/>
              <a:gd name="T107" fmla="*/ 602 h 602"/>
              <a:gd name="T108" fmla="*/ 896 w 903"/>
              <a:gd name="T109" fmla="*/ 600 h 602"/>
              <a:gd name="T110" fmla="*/ 901 w 903"/>
              <a:gd name="T111" fmla="*/ 596 h 602"/>
              <a:gd name="T112" fmla="*/ 903 w 903"/>
              <a:gd name="T113" fmla="*/ 591 h 602"/>
              <a:gd name="T114" fmla="*/ 903 w 903"/>
              <a:gd name="T115" fmla="*/ 584 h 602"/>
              <a:gd name="T116" fmla="*/ 901 w 903"/>
              <a:gd name="T117" fmla="*/ 579 h 602"/>
              <a:gd name="T118" fmla="*/ 896 w 903"/>
              <a:gd name="T119" fmla="*/ 575 h 602"/>
              <a:gd name="T120" fmla="*/ 891 w 903"/>
              <a:gd name="T121" fmla="*/ 572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602">
                <a:moveTo>
                  <a:pt x="888" y="572"/>
                </a:moveTo>
                <a:lnTo>
                  <a:pt x="843" y="572"/>
                </a:lnTo>
                <a:lnTo>
                  <a:pt x="843" y="16"/>
                </a:lnTo>
                <a:lnTo>
                  <a:pt x="843" y="12"/>
                </a:lnTo>
                <a:lnTo>
                  <a:pt x="842" y="9"/>
                </a:lnTo>
                <a:lnTo>
                  <a:pt x="840" y="7"/>
                </a:lnTo>
                <a:lnTo>
                  <a:pt x="838" y="5"/>
                </a:lnTo>
                <a:lnTo>
                  <a:pt x="836" y="3"/>
                </a:lnTo>
                <a:lnTo>
                  <a:pt x="834" y="2"/>
                </a:lnTo>
                <a:lnTo>
                  <a:pt x="831" y="1"/>
                </a:lnTo>
                <a:lnTo>
                  <a:pt x="828" y="1"/>
                </a:lnTo>
                <a:lnTo>
                  <a:pt x="707" y="0"/>
                </a:lnTo>
                <a:lnTo>
                  <a:pt x="704" y="1"/>
                </a:lnTo>
                <a:lnTo>
                  <a:pt x="701" y="2"/>
                </a:lnTo>
                <a:lnTo>
                  <a:pt x="699" y="3"/>
                </a:lnTo>
                <a:lnTo>
                  <a:pt x="697" y="5"/>
                </a:lnTo>
                <a:lnTo>
                  <a:pt x="695" y="7"/>
                </a:lnTo>
                <a:lnTo>
                  <a:pt x="694" y="9"/>
                </a:lnTo>
                <a:lnTo>
                  <a:pt x="692" y="12"/>
                </a:lnTo>
                <a:lnTo>
                  <a:pt x="692" y="16"/>
                </a:lnTo>
                <a:lnTo>
                  <a:pt x="692" y="572"/>
                </a:lnTo>
                <a:lnTo>
                  <a:pt x="632" y="572"/>
                </a:lnTo>
                <a:lnTo>
                  <a:pt x="632" y="286"/>
                </a:lnTo>
                <a:lnTo>
                  <a:pt x="631" y="283"/>
                </a:lnTo>
                <a:lnTo>
                  <a:pt x="631" y="281"/>
                </a:lnTo>
                <a:lnTo>
                  <a:pt x="629" y="277"/>
                </a:lnTo>
                <a:lnTo>
                  <a:pt x="628" y="275"/>
                </a:lnTo>
                <a:lnTo>
                  <a:pt x="626" y="274"/>
                </a:lnTo>
                <a:lnTo>
                  <a:pt x="623" y="272"/>
                </a:lnTo>
                <a:lnTo>
                  <a:pt x="621" y="271"/>
                </a:lnTo>
                <a:lnTo>
                  <a:pt x="617" y="271"/>
                </a:lnTo>
                <a:lnTo>
                  <a:pt x="496" y="271"/>
                </a:lnTo>
                <a:lnTo>
                  <a:pt x="494" y="271"/>
                </a:lnTo>
                <a:lnTo>
                  <a:pt x="491" y="272"/>
                </a:lnTo>
                <a:lnTo>
                  <a:pt x="489" y="274"/>
                </a:lnTo>
                <a:lnTo>
                  <a:pt x="487" y="275"/>
                </a:lnTo>
                <a:lnTo>
                  <a:pt x="484" y="277"/>
                </a:lnTo>
                <a:lnTo>
                  <a:pt x="482" y="281"/>
                </a:lnTo>
                <a:lnTo>
                  <a:pt x="482" y="283"/>
                </a:lnTo>
                <a:lnTo>
                  <a:pt x="481" y="286"/>
                </a:lnTo>
                <a:lnTo>
                  <a:pt x="481" y="572"/>
                </a:lnTo>
                <a:lnTo>
                  <a:pt x="421" y="572"/>
                </a:lnTo>
                <a:lnTo>
                  <a:pt x="421" y="196"/>
                </a:lnTo>
                <a:lnTo>
                  <a:pt x="421" y="193"/>
                </a:lnTo>
                <a:lnTo>
                  <a:pt x="420" y="190"/>
                </a:lnTo>
                <a:lnTo>
                  <a:pt x="419" y="187"/>
                </a:lnTo>
                <a:lnTo>
                  <a:pt x="417" y="185"/>
                </a:lnTo>
                <a:lnTo>
                  <a:pt x="415" y="183"/>
                </a:lnTo>
                <a:lnTo>
                  <a:pt x="413" y="182"/>
                </a:lnTo>
                <a:lnTo>
                  <a:pt x="409" y="181"/>
                </a:lnTo>
                <a:lnTo>
                  <a:pt x="406" y="181"/>
                </a:lnTo>
                <a:lnTo>
                  <a:pt x="286" y="181"/>
                </a:lnTo>
                <a:lnTo>
                  <a:pt x="283" y="181"/>
                </a:lnTo>
                <a:lnTo>
                  <a:pt x="280" y="182"/>
                </a:lnTo>
                <a:lnTo>
                  <a:pt x="277" y="183"/>
                </a:lnTo>
                <a:lnTo>
                  <a:pt x="275" y="185"/>
                </a:lnTo>
                <a:lnTo>
                  <a:pt x="273" y="187"/>
                </a:lnTo>
                <a:lnTo>
                  <a:pt x="272" y="190"/>
                </a:lnTo>
                <a:lnTo>
                  <a:pt x="271" y="193"/>
                </a:lnTo>
                <a:lnTo>
                  <a:pt x="271" y="196"/>
                </a:lnTo>
                <a:lnTo>
                  <a:pt x="271" y="572"/>
                </a:lnTo>
                <a:lnTo>
                  <a:pt x="211" y="572"/>
                </a:lnTo>
                <a:lnTo>
                  <a:pt x="211" y="406"/>
                </a:lnTo>
                <a:lnTo>
                  <a:pt x="210" y="404"/>
                </a:lnTo>
                <a:lnTo>
                  <a:pt x="210" y="401"/>
                </a:lnTo>
                <a:lnTo>
                  <a:pt x="208" y="399"/>
                </a:lnTo>
                <a:lnTo>
                  <a:pt x="207" y="396"/>
                </a:lnTo>
                <a:lnTo>
                  <a:pt x="204" y="394"/>
                </a:lnTo>
                <a:lnTo>
                  <a:pt x="201" y="393"/>
                </a:lnTo>
                <a:lnTo>
                  <a:pt x="199" y="392"/>
                </a:lnTo>
                <a:lnTo>
                  <a:pt x="196" y="391"/>
                </a:lnTo>
                <a:lnTo>
                  <a:pt x="75" y="391"/>
                </a:lnTo>
                <a:lnTo>
                  <a:pt x="73" y="392"/>
                </a:lnTo>
                <a:lnTo>
                  <a:pt x="69" y="392"/>
                </a:lnTo>
                <a:lnTo>
                  <a:pt x="67" y="394"/>
                </a:lnTo>
                <a:lnTo>
                  <a:pt x="65" y="396"/>
                </a:lnTo>
                <a:lnTo>
                  <a:pt x="63" y="399"/>
                </a:lnTo>
                <a:lnTo>
                  <a:pt x="62" y="401"/>
                </a:lnTo>
                <a:lnTo>
                  <a:pt x="61" y="404"/>
                </a:lnTo>
                <a:lnTo>
                  <a:pt x="60" y="406"/>
                </a:lnTo>
                <a:lnTo>
                  <a:pt x="60" y="572"/>
                </a:lnTo>
                <a:lnTo>
                  <a:pt x="15" y="572"/>
                </a:lnTo>
                <a:lnTo>
                  <a:pt x="11" y="572"/>
                </a:lnTo>
                <a:lnTo>
                  <a:pt x="9" y="573"/>
                </a:lnTo>
                <a:lnTo>
                  <a:pt x="6" y="575"/>
                </a:lnTo>
                <a:lnTo>
                  <a:pt x="4" y="577"/>
                </a:lnTo>
                <a:lnTo>
                  <a:pt x="3" y="579"/>
                </a:lnTo>
                <a:lnTo>
                  <a:pt x="1" y="581"/>
                </a:lnTo>
                <a:lnTo>
                  <a:pt x="1" y="584"/>
                </a:lnTo>
                <a:lnTo>
                  <a:pt x="0" y="587"/>
                </a:lnTo>
                <a:lnTo>
                  <a:pt x="1" y="591"/>
                </a:lnTo>
                <a:lnTo>
                  <a:pt x="1" y="593"/>
                </a:lnTo>
                <a:lnTo>
                  <a:pt x="3" y="596"/>
                </a:lnTo>
                <a:lnTo>
                  <a:pt x="4" y="598"/>
                </a:lnTo>
                <a:lnTo>
                  <a:pt x="6" y="600"/>
                </a:lnTo>
                <a:lnTo>
                  <a:pt x="9" y="601"/>
                </a:lnTo>
                <a:lnTo>
                  <a:pt x="11" y="602"/>
                </a:lnTo>
                <a:lnTo>
                  <a:pt x="15" y="602"/>
                </a:lnTo>
                <a:lnTo>
                  <a:pt x="75" y="602"/>
                </a:lnTo>
                <a:lnTo>
                  <a:pt x="196" y="602"/>
                </a:lnTo>
                <a:lnTo>
                  <a:pt x="286" y="602"/>
                </a:lnTo>
                <a:lnTo>
                  <a:pt x="406" y="602"/>
                </a:lnTo>
                <a:lnTo>
                  <a:pt x="496" y="602"/>
                </a:lnTo>
                <a:lnTo>
                  <a:pt x="617" y="602"/>
                </a:lnTo>
                <a:lnTo>
                  <a:pt x="707" y="602"/>
                </a:lnTo>
                <a:lnTo>
                  <a:pt x="828" y="602"/>
                </a:lnTo>
                <a:lnTo>
                  <a:pt x="888" y="602"/>
                </a:lnTo>
                <a:lnTo>
                  <a:pt x="891" y="602"/>
                </a:lnTo>
                <a:lnTo>
                  <a:pt x="894" y="601"/>
                </a:lnTo>
                <a:lnTo>
                  <a:pt x="896" y="600"/>
                </a:lnTo>
                <a:lnTo>
                  <a:pt x="898" y="598"/>
                </a:lnTo>
                <a:lnTo>
                  <a:pt x="901" y="596"/>
                </a:lnTo>
                <a:lnTo>
                  <a:pt x="902" y="593"/>
                </a:lnTo>
                <a:lnTo>
                  <a:pt x="903" y="591"/>
                </a:lnTo>
                <a:lnTo>
                  <a:pt x="903" y="587"/>
                </a:lnTo>
                <a:lnTo>
                  <a:pt x="903" y="584"/>
                </a:lnTo>
                <a:lnTo>
                  <a:pt x="902" y="581"/>
                </a:lnTo>
                <a:lnTo>
                  <a:pt x="901" y="579"/>
                </a:lnTo>
                <a:lnTo>
                  <a:pt x="898" y="577"/>
                </a:lnTo>
                <a:lnTo>
                  <a:pt x="896" y="575"/>
                </a:lnTo>
                <a:lnTo>
                  <a:pt x="894" y="573"/>
                </a:lnTo>
                <a:lnTo>
                  <a:pt x="891" y="572"/>
                </a:lnTo>
                <a:lnTo>
                  <a:pt x="888" y="572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highlight>
                <a:srgbClr val="FFFF00"/>
              </a:highlight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85C0059-9657-B490-F26C-E7A4032254DB}"/>
              </a:ext>
            </a:extLst>
          </p:cNvPr>
          <p:cNvGrpSpPr/>
          <p:nvPr/>
        </p:nvGrpSpPr>
        <p:grpSpPr>
          <a:xfrm>
            <a:off x="5947896" y="2354992"/>
            <a:ext cx="336312" cy="483114"/>
            <a:chOff x="1500188" y="1344613"/>
            <a:chExt cx="200025" cy="287337"/>
          </a:xfrm>
          <a:solidFill>
            <a:schemeClr val="accent1">
              <a:lumMod val="90000"/>
            </a:schemeClr>
          </a:solidFill>
        </p:grpSpPr>
        <p:sp>
          <p:nvSpPr>
            <p:cNvPr id="16" name="Freeform 351">
              <a:extLst>
                <a:ext uri="{FF2B5EF4-FFF2-40B4-BE49-F238E27FC236}">
                  <a16:creationId xmlns:a16="http://schemas.microsoft.com/office/drawing/2014/main" id="{84AC0366-DEF7-E93C-64E8-B6B89A4C47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0188" y="1450975"/>
              <a:ext cx="200025" cy="180975"/>
            </a:xfrm>
            <a:custGeom>
              <a:avLst/>
              <a:gdLst>
                <a:gd name="T0" fmla="*/ 346 w 632"/>
                <a:gd name="T1" fmla="*/ 292 h 572"/>
                <a:gd name="T2" fmla="*/ 375 w 632"/>
                <a:gd name="T3" fmla="*/ 313 h 572"/>
                <a:gd name="T4" fmla="*/ 390 w 632"/>
                <a:gd name="T5" fmla="*/ 346 h 572"/>
                <a:gd name="T6" fmla="*/ 389 w 632"/>
                <a:gd name="T7" fmla="*/ 381 h 572"/>
                <a:gd name="T8" fmla="*/ 375 w 632"/>
                <a:gd name="T9" fmla="*/ 410 h 572"/>
                <a:gd name="T10" fmla="*/ 337 w 632"/>
                <a:gd name="T11" fmla="*/ 433 h 572"/>
                <a:gd name="T12" fmla="*/ 329 w 632"/>
                <a:gd name="T13" fmla="*/ 460 h 572"/>
                <a:gd name="T14" fmla="*/ 317 w 632"/>
                <a:gd name="T15" fmla="*/ 466 h 572"/>
                <a:gd name="T16" fmla="*/ 304 w 632"/>
                <a:gd name="T17" fmla="*/ 460 h 572"/>
                <a:gd name="T18" fmla="*/ 295 w 632"/>
                <a:gd name="T19" fmla="*/ 433 h 572"/>
                <a:gd name="T20" fmla="*/ 258 w 632"/>
                <a:gd name="T21" fmla="*/ 410 h 572"/>
                <a:gd name="T22" fmla="*/ 244 w 632"/>
                <a:gd name="T23" fmla="*/ 381 h 572"/>
                <a:gd name="T24" fmla="*/ 242 w 632"/>
                <a:gd name="T25" fmla="*/ 355 h 572"/>
                <a:gd name="T26" fmla="*/ 254 w 632"/>
                <a:gd name="T27" fmla="*/ 346 h 572"/>
                <a:gd name="T28" fmla="*/ 266 w 632"/>
                <a:gd name="T29" fmla="*/ 351 h 572"/>
                <a:gd name="T30" fmla="*/ 272 w 632"/>
                <a:gd name="T31" fmla="*/ 370 h 572"/>
                <a:gd name="T32" fmla="*/ 299 w 632"/>
                <a:gd name="T33" fmla="*/ 403 h 572"/>
                <a:gd name="T34" fmla="*/ 341 w 632"/>
                <a:gd name="T35" fmla="*/ 399 h 572"/>
                <a:gd name="T36" fmla="*/ 362 w 632"/>
                <a:gd name="T37" fmla="*/ 361 h 572"/>
                <a:gd name="T38" fmla="*/ 341 w 632"/>
                <a:gd name="T39" fmla="*/ 324 h 572"/>
                <a:gd name="T40" fmla="*/ 301 w 632"/>
                <a:gd name="T41" fmla="*/ 314 h 572"/>
                <a:gd name="T42" fmla="*/ 269 w 632"/>
                <a:gd name="T43" fmla="*/ 299 h 572"/>
                <a:gd name="T44" fmla="*/ 247 w 632"/>
                <a:gd name="T45" fmla="*/ 270 h 572"/>
                <a:gd name="T46" fmla="*/ 242 w 632"/>
                <a:gd name="T47" fmla="*/ 234 h 572"/>
                <a:gd name="T48" fmla="*/ 251 w 632"/>
                <a:gd name="T49" fmla="*/ 204 h 572"/>
                <a:gd name="T50" fmla="*/ 282 w 632"/>
                <a:gd name="T51" fmla="*/ 174 h 572"/>
                <a:gd name="T52" fmla="*/ 302 w 632"/>
                <a:gd name="T53" fmla="*/ 148 h 572"/>
                <a:gd name="T54" fmla="*/ 310 w 632"/>
                <a:gd name="T55" fmla="*/ 137 h 572"/>
                <a:gd name="T56" fmla="*/ 324 w 632"/>
                <a:gd name="T57" fmla="*/ 138 h 572"/>
                <a:gd name="T58" fmla="*/ 332 w 632"/>
                <a:gd name="T59" fmla="*/ 150 h 572"/>
                <a:gd name="T60" fmla="*/ 355 w 632"/>
                <a:gd name="T61" fmla="*/ 177 h 572"/>
                <a:gd name="T62" fmla="*/ 384 w 632"/>
                <a:gd name="T63" fmla="*/ 209 h 572"/>
                <a:gd name="T64" fmla="*/ 392 w 632"/>
                <a:gd name="T65" fmla="*/ 241 h 572"/>
                <a:gd name="T66" fmla="*/ 384 w 632"/>
                <a:gd name="T67" fmla="*/ 253 h 572"/>
                <a:gd name="T68" fmla="*/ 370 w 632"/>
                <a:gd name="T69" fmla="*/ 255 h 572"/>
                <a:gd name="T70" fmla="*/ 362 w 632"/>
                <a:gd name="T71" fmla="*/ 244 h 572"/>
                <a:gd name="T72" fmla="*/ 348 w 632"/>
                <a:gd name="T73" fmla="*/ 209 h 572"/>
                <a:gd name="T74" fmla="*/ 307 w 632"/>
                <a:gd name="T75" fmla="*/ 196 h 572"/>
                <a:gd name="T76" fmla="*/ 275 w 632"/>
                <a:gd name="T77" fmla="*/ 223 h 572"/>
                <a:gd name="T78" fmla="*/ 279 w 632"/>
                <a:gd name="T79" fmla="*/ 266 h 572"/>
                <a:gd name="T80" fmla="*/ 317 w 632"/>
                <a:gd name="T81" fmla="*/ 286 h 572"/>
                <a:gd name="T82" fmla="*/ 211 w 632"/>
                <a:gd name="T83" fmla="*/ 0 h 572"/>
                <a:gd name="T84" fmla="*/ 154 w 632"/>
                <a:gd name="T85" fmla="*/ 45 h 572"/>
                <a:gd name="T86" fmla="*/ 71 w 632"/>
                <a:gd name="T87" fmla="*/ 148 h 572"/>
                <a:gd name="T88" fmla="*/ 12 w 632"/>
                <a:gd name="T89" fmla="*/ 265 h 572"/>
                <a:gd name="T90" fmla="*/ 0 w 632"/>
                <a:gd name="T91" fmla="*/ 331 h 572"/>
                <a:gd name="T92" fmla="*/ 14 w 632"/>
                <a:gd name="T93" fmla="*/ 417 h 572"/>
                <a:gd name="T94" fmla="*/ 40 w 632"/>
                <a:gd name="T95" fmla="*/ 466 h 572"/>
                <a:gd name="T96" fmla="*/ 84 w 632"/>
                <a:gd name="T97" fmla="*/ 512 h 572"/>
                <a:gd name="T98" fmla="*/ 151 w 632"/>
                <a:gd name="T99" fmla="*/ 547 h 572"/>
                <a:gd name="T100" fmla="*/ 245 w 632"/>
                <a:gd name="T101" fmla="*/ 568 h 572"/>
                <a:gd name="T102" fmla="*/ 365 w 632"/>
                <a:gd name="T103" fmla="*/ 570 h 572"/>
                <a:gd name="T104" fmla="*/ 465 w 632"/>
                <a:gd name="T105" fmla="*/ 552 h 572"/>
                <a:gd name="T106" fmla="*/ 537 w 632"/>
                <a:gd name="T107" fmla="*/ 519 h 572"/>
                <a:gd name="T108" fmla="*/ 585 w 632"/>
                <a:gd name="T109" fmla="*/ 476 h 572"/>
                <a:gd name="T110" fmla="*/ 615 w 632"/>
                <a:gd name="T111" fmla="*/ 427 h 572"/>
                <a:gd name="T112" fmla="*/ 632 w 632"/>
                <a:gd name="T113" fmla="*/ 348 h 572"/>
                <a:gd name="T114" fmla="*/ 627 w 632"/>
                <a:gd name="T115" fmla="*/ 288 h 572"/>
                <a:gd name="T116" fmla="*/ 576 w 632"/>
                <a:gd name="T117" fmla="*/ 170 h 572"/>
                <a:gd name="T118" fmla="*/ 496 w 632"/>
                <a:gd name="T119" fmla="*/ 63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2" h="572">
                  <a:moveTo>
                    <a:pt x="317" y="286"/>
                  </a:moveTo>
                  <a:lnTo>
                    <a:pt x="324" y="286"/>
                  </a:lnTo>
                  <a:lnTo>
                    <a:pt x="332" y="287"/>
                  </a:lnTo>
                  <a:lnTo>
                    <a:pt x="338" y="289"/>
                  </a:lnTo>
                  <a:lnTo>
                    <a:pt x="346" y="292"/>
                  </a:lnTo>
                  <a:lnTo>
                    <a:pt x="352" y="295"/>
                  </a:lnTo>
                  <a:lnTo>
                    <a:pt x="359" y="299"/>
                  </a:lnTo>
                  <a:lnTo>
                    <a:pt x="364" y="303"/>
                  </a:lnTo>
                  <a:lnTo>
                    <a:pt x="369" y="308"/>
                  </a:lnTo>
                  <a:lnTo>
                    <a:pt x="375" y="313"/>
                  </a:lnTo>
                  <a:lnTo>
                    <a:pt x="379" y="319"/>
                  </a:lnTo>
                  <a:lnTo>
                    <a:pt x="382" y="326"/>
                  </a:lnTo>
                  <a:lnTo>
                    <a:pt x="385" y="332"/>
                  </a:lnTo>
                  <a:lnTo>
                    <a:pt x="389" y="339"/>
                  </a:lnTo>
                  <a:lnTo>
                    <a:pt x="390" y="346"/>
                  </a:lnTo>
                  <a:lnTo>
                    <a:pt x="391" y="354"/>
                  </a:lnTo>
                  <a:lnTo>
                    <a:pt x="392" y="361"/>
                  </a:lnTo>
                  <a:lnTo>
                    <a:pt x="391" y="368"/>
                  </a:lnTo>
                  <a:lnTo>
                    <a:pt x="391" y="374"/>
                  </a:lnTo>
                  <a:lnTo>
                    <a:pt x="389" y="381"/>
                  </a:lnTo>
                  <a:lnTo>
                    <a:pt x="387" y="387"/>
                  </a:lnTo>
                  <a:lnTo>
                    <a:pt x="384" y="394"/>
                  </a:lnTo>
                  <a:lnTo>
                    <a:pt x="381" y="399"/>
                  </a:lnTo>
                  <a:lnTo>
                    <a:pt x="378" y="404"/>
                  </a:lnTo>
                  <a:lnTo>
                    <a:pt x="375" y="410"/>
                  </a:lnTo>
                  <a:lnTo>
                    <a:pt x="365" y="418"/>
                  </a:lnTo>
                  <a:lnTo>
                    <a:pt x="355" y="426"/>
                  </a:lnTo>
                  <a:lnTo>
                    <a:pt x="350" y="429"/>
                  </a:lnTo>
                  <a:lnTo>
                    <a:pt x="344" y="431"/>
                  </a:lnTo>
                  <a:lnTo>
                    <a:pt x="337" y="433"/>
                  </a:lnTo>
                  <a:lnTo>
                    <a:pt x="332" y="435"/>
                  </a:lnTo>
                  <a:lnTo>
                    <a:pt x="332" y="451"/>
                  </a:lnTo>
                  <a:lnTo>
                    <a:pt x="331" y="455"/>
                  </a:lnTo>
                  <a:lnTo>
                    <a:pt x="330" y="458"/>
                  </a:lnTo>
                  <a:lnTo>
                    <a:pt x="329" y="460"/>
                  </a:lnTo>
                  <a:lnTo>
                    <a:pt x="326" y="462"/>
                  </a:lnTo>
                  <a:lnTo>
                    <a:pt x="324" y="464"/>
                  </a:lnTo>
                  <a:lnTo>
                    <a:pt x="322" y="465"/>
                  </a:lnTo>
                  <a:lnTo>
                    <a:pt x="319" y="466"/>
                  </a:lnTo>
                  <a:lnTo>
                    <a:pt x="317" y="466"/>
                  </a:lnTo>
                  <a:lnTo>
                    <a:pt x="314" y="466"/>
                  </a:lnTo>
                  <a:lnTo>
                    <a:pt x="310" y="465"/>
                  </a:lnTo>
                  <a:lnTo>
                    <a:pt x="308" y="464"/>
                  </a:lnTo>
                  <a:lnTo>
                    <a:pt x="306" y="462"/>
                  </a:lnTo>
                  <a:lnTo>
                    <a:pt x="304" y="460"/>
                  </a:lnTo>
                  <a:lnTo>
                    <a:pt x="303" y="458"/>
                  </a:lnTo>
                  <a:lnTo>
                    <a:pt x="302" y="455"/>
                  </a:lnTo>
                  <a:lnTo>
                    <a:pt x="301" y="451"/>
                  </a:lnTo>
                  <a:lnTo>
                    <a:pt x="302" y="435"/>
                  </a:lnTo>
                  <a:lnTo>
                    <a:pt x="295" y="433"/>
                  </a:lnTo>
                  <a:lnTo>
                    <a:pt x="289" y="431"/>
                  </a:lnTo>
                  <a:lnTo>
                    <a:pt x="282" y="429"/>
                  </a:lnTo>
                  <a:lnTo>
                    <a:pt x="277" y="426"/>
                  </a:lnTo>
                  <a:lnTo>
                    <a:pt x="267" y="418"/>
                  </a:lnTo>
                  <a:lnTo>
                    <a:pt x="258" y="410"/>
                  </a:lnTo>
                  <a:lnTo>
                    <a:pt x="255" y="404"/>
                  </a:lnTo>
                  <a:lnTo>
                    <a:pt x="251" y="399"/>
                  </a:lnTo>
                  <a:lnTo>
                    <a:pt x="248" y="394"/>
                  </a:lnTo>
                  <a:lnTo>
                    <a:pt x="246" y="387"/>
                  </a:lnTo>
                  <a:lnTo>
                    <a:pt x="244" y="381"/>
                  </a:lnTo>
                  <a:lnTo>
                    <a:pt x="242" y="374"/>
                  </a:lnTo>
                  <a:lnTo>
                    <a:pt x="242" y="368"/>
                  </a:lnTo>
                  <a:lnTo>
                    <a:pt x="241" y="361"/>
                  </a:lnTo>
                  <a:lnTo>
                    <a:pt x="242" y="358"/>
                  </a:lnTo>
                  <a:lnTo>
                    <a:pt x="242" y="355"/>
                  </a:lnTo>
                  <a:lnTo>
                    <a:pt x="244" y="353"/>
                  </a:lnTo>
                  <a:lnTo>
                    <a:pt x="245" y="351"/>
                  </a:lnTo>
                  <a:lnTo>
                    <a:pt x="248" y="348"/>
                  </a:lnTo>
                  <a:lnTo>
                    <a:pt x="250" y="347"/>
                  </a:lnTo>
                  <a:lnTo>
                    <a:pt x="254" y="346"/>
                  </a:lnTo>
                  <a:lnTo>
                    <a:pt x="256" y="346"/>
                  </a:lnTo>
                  <a:lnTo>
                    <a:pt x="259" y="346"/>
                  </a:lnTo>
                  <a:lnTo>
                    <a:pt x="262" y="347"/>
                  </a:lnTo>
                  <a:lnTo>
                    <a:pt x="264" y="348"/>
                  </a:lnTo>
                  <a:lnTo>
                    <a:pt x="266" y="351"/>
                  </a:lnTo>
                  <a:lnTo>
                    <a:pt x="269" y="353"/>
                  </a:lnTo>
                  <a:lnTo>
                    <a:pt x="270" y="356"/>
                  </a:lnTo>
                  <a:lnTo>
                    <a:pt x="271" y="358"/>
                  </a:lnTo>
                  <a:lnTo>
                    <a:pt x="271" y="361"/>
                  </a:lnTo>
                  <a:lnTo>
                    <a:pt x="272" y="370"/>
                  </a:lnTo>
                  <a:lnTo>
                    <a:pt x="275" y="378"/>
                  </a:lnTo>
                  <a:lnTo>
                    <a:pt x="279" y="386"/>
                  </a:lnTo>
                  <a:lnTo>
                    <a:pt x="285" y="394"/>
                  </a:lnTo>
                  <a:lnTo>
                    <a:pt x="291" y="399"/>
                  </a:lnTo>
                  <a:lnTo>
                    <a:pt x="299" y="403"/>
                  </a:lnTo>
                  <a:lnTo>
                    <a:pt x="307" y="405"/>
                  </a:lnTo>
                  <a:lnTo>
                    <a:pt x="317" y="406"/>
                  </a:lnTo>
                  <a:lnTo>
                    <a:pt x="325" y="405"/>
                  </a:lnTo>
                  <a:lnTo>
                    <a:pt x="334" y="403"/>
                  </a:lnTo>
                  <a:lnTo>
                    <a:pt x="341" y="399"/>
                  </a:lnTo>
                  <a:lnTo>
                    <a:pt x="348" y="394"/>
                  </a:lnTo>
                  <a:lnTo>
                    <a:pt x="353" y="386"/>
                  </a:lnTo>
                  <a:lnTo>
                    <a:pt x="358" y="378"/>
                  </a:lnTo>
                  <a:lnTo>
                    <a:pt x="361" y="370"/>
                  </a:lnTo>
                  <a:lnTo>
                    <a:pt x="362" y="361"/>
                  </a:lnTo>
                  <a:lnTo>
                    <a:pt x="361" y="352"/>
                  </a:lnTo>
                  <a:lnTo>
                    <a:pt x="358" y="344"/>
                  </a:lnTo>
                  <a:lnTo>
                    <a:pt x="353" y="336"/>
                  </a:lnTo>
                  <a:lnTo>
                    <a:pt x="348" y="329"/>
                  </a:lnTo>
                  <a:lnTo>
                    <a:pt x="341" y="324"/>
                  </a:lnTo>
                  <a:lnTo>
                    <a:pt x="334" y="319"/>
                  </a:lnTo>
                  <a:lnTo>
                    <a:pt x="325" y="317"/>
                  </a:lnTo>
                  <a:lnTo>
                    <a:pt x="317" y="316"/>
                  </a:lnTo>
                  <a:lnTo>
                    <a:pt x="308" y="315"/>
                  </a:lnTo>
                  <a:lnTo>
                    <a:pt x="301" y="314"/>
                  </a:lnTo>
                  <a:lnTo>
                    <a:pt x="294" y="313"/>
                  </a:lnTo>
                  <a:lnTo>
                    <a:pt x="287" y="310"/>
                  </a:lnTo>
                  <a:lnTo>
                    <a:pt x="280" y="307"/>
                  </a:lnTo>
                  <a:lnTo>
                    <a:pt x="274" y="303"/>
                  </a:lnTo>
                  <a:lnTo>
                    <a:pt x="269" y="299"/>
                  </a:lnTo>
                  <a:lnTo>
                    <a:pt x="263" y="294"/>
                  </a:lnTo>
                  <a:lnTo>
                    <a:pt x="258" y="288"/>
                  </a:lnTo>
                  <a:lnTo>
                    <a:pt x="254" y="283"/>
                  </a:lnTo>
                  <a:lnTo>
                    <a:pt x="250" y="277"/>
                  </a:lnTo>
                  <a:lnTo>
                    <a:pt x="247" y="270"/>
                  </a:lnTo>
                  <a:lnTo>
                    <a:pt x="245" y="264"/>
                  </a:lnTo>
                  <a:lnTo>
                    <a:pt x="243" y="256"/>
                  </a:lnTo>
                  <a:lnTo>
                    <a:pt x="242" y="249"/>
                  </a:lnTo>
                  <a:lnTo>
                    <a:pt x="241" y="241"/>
                  </a:lnTo>
                  <a:lnTo>
                    <a:pt x="242" y="234"/>
                  </a:lnTo>
                  <a:lnTo>
                    <a:pt x="242" y="227"/>
                  </a:lnTo>
                  <a:lnTo>
                    <a:pt x="244" y="221"/>
                  </a:lnTo>
                  <a:lnTo>
                    <a:pt x="246" y="215"/>
                  </a:lnTo>
                  <a:lnTo>
                    <a:pt x="248" y="209"/>
                  </a:lnTo>
                  <a:lnTo>
                    <a:pt x="251" y="204"/>
                  </a:lnTo>
                  <a:lnTo>
                    <a:pt x="255" y="198"/>
                  </a:lnTo>
                  <a:lnTo>
                    <a:pt x="258" y="193"/>
                  </a:lnTo>
                  <a:lnTo>
                    <a:pt x="267" y="184"/>
                  </a:lnTo>
                  <a:lnTo>
                    <a:pt x="277" y="177"/>
                  </a:lnTo>
                  <a:lnTo>
                    <a:pt x="282" y="174"/>
                  </a:lnTo>
                  <a:lnTo>
                    <a:pt x="289" y="170"/>
                  </a:lnTo>
                  <a:lnTo>
                    <a:pt x="295" y="168"/>
                  </a:lnTo>
                  <a:lnTo>
                    <a:pt x="301" y="167"/>
                  </a:lnTo>
                  <a:lnTo>
                    <a:pt x="302" y="150"/>
                  </a:lnTo>
                  <a:lnTo>
                    <a:pt x="302" y="148"/>
                  </a:lnTo>
                  <a:lnTo>
                    <a:pt x="303" y="145"/>
                  </a:lnTo>
                  <a:lnTo>
                    <a:pt x="304" y="143"/>
                  </a:lnTo>
                  <a:lnTo>
                    <a:pt x="306" y="140"/>
                  </a:lnTo>
                  <a:lnTo>
                    <a:pt x="308" y="138"/>
                  </a:lnTo>
                  <a:lnTo>
                    <a:pt x="310" y="137"/>
                  </a:lnTo>
                  <a:lnTo>
                    <a:pt x="314" y="136"/>
                  </a:lnTo>
                  <a:lnTo>
                    <a:pt x="317" y="135"/>
                  </a:lnTo>
                  <a:lnTo>
                    <a:pt x="319" y="136"/>
                  </a:lnTo>
                  <a:lnTo>
                    <a:pt x="322" y="137"/>
                  </a:lnTo>
                  <a:lnTo>
                    <a:pt x="324" y="138"/>
                  </a:lnTo>
                  <a:lnTo>
                    <a:pt x="326" y="140"/>
                  </a:lnTo>
                  <a:lnTo>
                    <a:pt x="329" y="143"/>
                  </a:lnTo>
                  <a:lnTo>
                    <a:pt x="330" y="145"/>
                  </a:lnTo>
                  <a:lnTo>
                    <a:pt x="331" y="148"/>
                  </a:lnTo>
                  <a:lnTo>
                    <a:pt x="332" y="150"/>
                  </a:lnTo>
                  <a:lnTo>
                    <a:pt x="332" y="167"/>
                  </a:lnTo>
                  <a:lnTo>
                    <a:pt x="337" y="168"/>
                  </a:lnTo>
                  <a:lnTo>
                    <a:pt x="344" y="170"/>
                  </a:lnTo>
                  <a:lnTo>
                    <a:pt x="350" y="174"/>
                  </a:lnTo>
                  <a:lnTo>
                    <a:pt x="355" y="177"/>
                  </a:lnTo>
                  <a:lnTo>
                    <a:pt x="365" y="184"/>
                  </a:lnTo>
                  <a:lnTo>
                    <a:pt x="375" y="193"/>
                  </a:lnTo>
                  <a:lnTo>
                    <a:pt x="378" y="198"/>
                  </a:lnTo>
                  <a:lnTo>
                    <a:pt x="381" y="204"/>
                  </a:lnTo>
                  <a:lnTo>
                    <a:pt x="384" y="209"/>
                  </a:lnTo>
                  <a:lnTo>
                    <a:pt x="387" y="215"/>
                  </a:lnTo>
                  <a:lnTo>
                    <a:pt x="389" y="221"/>
                  </a:lnTo>
                  <a:lnTo>
                    <a:pt x="391" y="227"/>
                  </a:lnTo>
                  <a:lnTo>
                    <a:pt x="391" y="234"/>
                  </a:lnTo>
                  <a:lnTo>
                    <a:pt x="392" y="241"/>
                  </a:lnTo>
                  <a:lnTo>
                    <a:pt x="391" y="243"/>
                  </a:lnTo>
                  <a:lnTo>
                    <a:pt x="391" y="247"/>
                  </a:lnTo>
                  <a:lnTo>
                    <a:pt x="389" y="250"/>
                  </a:lnTo>
                  <a:lnTo>
                    <a:pt x="388" y="252"/>
                  </a:lnTo>
                  <a:lnTo>
                    <a:pt x="384" y="253"/>
                  </a:lnTo>
                  <a:lnTo>
                    <a:pt x="382" y="255"/>
                  </a:lnTo>
                  <a:lnTo>
                    <a:pt x="379" y="255"/>
                  </a:lnTo>
                  <a:lnTo>
                    <a:pt x="377" y="256"/>
                  </a:lnTo>
                  <a:lnTo>
                    <a:pt x="374" y="255"/>
                  </a:lnTo>
                  <a:lnTo>
                    <a:pt x="370" y="255"/>
                  </a:lnTo>
                  <a:lnTo>
                    <a:pt x="368" y="253"/>
                  </a:lnTo>
                  <a:lnTo>
                    <a:pt x="366" y="252"/>
                  </a:lnTo>
                  <a:lnTo>
                    <a:pt x="364" y="250"/>
                  </a:lnTo>
                  <a:lnTo>
                    <a:pt x="363" y="247"/>
                  </a:lnTo>
                  <a:lnTo>
                    <a:pt x="362" y="244"/>
                  </a:lnTo>
                  <a:lnTo>
                    <a:pt x="362" y="241"/>
                  </a:lnTo>
                  <a:lnTo>
                    <a:pt x="361" y="232"/>
                  </a:lnTo>
                  <a:lnTo>
                    <a:pt x="358" y="223"/>
                  </a:lnTo>
                  <a:lnTo>
                    <a:pt x="353" y="215"/>
                  </a:lnTo>
                  <a:lnTo>
                    <a:pt x="348" y="209"/>
                  </a:lnTo>
                  <a:lnTo>
                    <a:pt x="341" y="204"/>
                  </a:lnTo>
                  <a:lnTo>
                    <a:pt x="334" y="199"/>
                  </a:lnTo>
                  <a:lnTo>
                    <a:pt x="325" y="196"/>
                  </a:lnTo>
                  <a:lnTo>
                    <a:pt x="317" y="196"/>
                  </a:lnTo>
                  <a:lnTo>
                    <a:pt x="307" y="196"/>
                  </a:lnTo>
                  <a:lnTo>
                    <a:pt x="299" y="199"/>
                  </a:lnTo>
                  <a:lnTo>
                    <a:pt x="291" y="204"/>
                  </a:lnTo>
                  <a:lnTo>
                    <a:pt x="285" y="209"/>
                  </a:lnTo>
                  <a:lnTo>
                    <a:pt x="279" y="215"/>
                  </a:lnTo>
                  <a:lnTo>
                    <a:pt x="275" y="223"/>
                  </a:lnTo>
                  <a:lnTo>
                    <a:pt x="272" y="232"/>
                  </a:lnTo>
                  <a:lnTo>
                    <a:pt x="271" y="241"/>
                  </a:lnTo>
                  <a:lnTo>
                    <a:pt x="272" y="250"/>
                  </a:lnTo>
                  <a:lnTo>
                    <a:pt x="275" y="258"/>
                  </a:lnTo>
                  <a:lnTo>
                    <a:pt x="279" y="266"/>
                  </a:lnTo>
                  <a:lnTo>
                    <a:pt x="285" y="272"/>
                  </a:lnTo>
                  <a:lnTo>
                    <a:pt x="291" y="279"/>
                  </a:lnTo>
                  <a:lnTo>
                    <a:pt x="299" y="282"/>
                  </a:lnTo>
                  <a:lnTo>
                    <a:pt x="307" y="285"/>
                  </a:lnTo>
                  <a:lnTo>
                    <a:pt x="317" y="286"/>
                  </a:lnTo>
                  <a:lnTo>
                    <a:pt x="317" y="286"/>
                  </a:lnTo>
                  <a:close/>
                  <a:moveTo>
                    <a:pt x="430" y="3"/>
                  </a:moveTo>
                  <a:lnTo>
                    <a:pt x="426" y="1"/>
                  </a:lnTo>
                  <a:lnTo>
                    <a:pt x="422" y="0"/>
                  </a:lnTo>
                  <a:lnTo>
                    <a:pt x="211" y="0"/>
                  </a:lnTo>
                  <a:lnTo>
                    <a:pt x="206" y="1"/>
                  </a:lnTo>
                  <a:lnTo>
                    <a:pt x="202" y="3"/>
                  </a:lnTo>
                  <a:lnTo>
                    <a:pt x="187" y="15"/>
                  </a:lnTo>
                  <a:lnTo>
                    <a:pt x="170" y="29"/>
                  </a:lnTo>
                  <a:lnTo>
                    <a:pt x="154" y="45"/>
                  </a:lnTo>
                  <a:lnTo>
                    <a:pt x="137" y="63"/>
                  </a:lnTo>
                  <a:lnTo>
                    <a:pt x="119" y="82"/>
                  </a:lnTo>
                  <a:lnTo>
                    <a:pt x="103" y="103"/>
                  </a:lnTo>
                  <a:lnTo>
                    <a:pt x="86" y="125"/>
                  </a:lnTo>
                  <a:lnTo>
                    <a:pt x="71" y="148"/>
                  </a:lnTo>
                  <a:lnTo>
                    <a:pt x="56" y="170"/>
                  </a:lnTo>
                  <a:lnTo>
                    <a:pt x="43" y="194"/>
                  </a:lnTo>
                  <a:lnTo>
                    <a:pt x="30" y="218"/>
                  </a:lnTo>
                  <a:lnTo>
                    <a:pt x="21" y="241"/>
                  </a:lnTo>
                  <a:lnTo>
                    <a:pt x="12" y="265"/>
                  </a:lnTo>
                  <a:lnTo>
                    <a:pt x="6" y="288"/>
                  </a:lnTo>
                  <a:lnTo>
                    <a:pt x="4" y="299"/>
                  </a:lnTo>
                  <a:lnTo>
                    <a:pt x="1" y="310"/>
                  </a:lnTo>
                  <a:lnTo>
                    <a:pt x="0" y="321"/>
                  </a:lnTo>
                  <a:lnTo>
                    <a:pt x="0" y="331"/>
                  </a:lnTo>
                  <a:lnTo>
                    <a:pt x="0" y="348"/>
                  </a:lnTo>
                  <a:lnTo>
                    <a:pt x="3" y="368"/>
                  </a:lnTo>
                  <a:lnTo>
                    <a:pt x="6" y="387"/>
                  </a:lnTo>
                  <a:lnTo>
                    <a:pt x="11" y="406"/>
                  </a:lnTo>
                  <a:lnTo>
                    <a:pt x="14" y="417"/>
                  </a:lnTo>
                  <a:lnTo>
                    <a:pt x="19" y="427"/>
                  </a:lnTo>
                  <a:lnTo>
                    <a:pt x="23" y="436"/>
                  </a:lnTo>
                  <a:lnTo>
                    <a:pt x="27" y="447"/>
                  </a:lnTo>
                  <a:lnTo>
                    <a:pt x="34" y="457"/>
                  </a:lnTo>
                  <a:lnTo>
                    <a:pt x="40" y="466"/>
                  </a:lnTo>
                  <a:lnTo>
                    <a:pt x="48" y="476"/>
                  </a:lnTo>
                  <a:lnTo>
                    <a:pt x="55" y="486"/>
                  </a:lnTo>
                  <a:lnTo>
                    <a:pt x="64" y="494"/>
                  </a:lnTo>
                  <a:lnTo>
                    <a:pt x="73" y="503"/>
                  </a:lnTo>
                  <a:lnTo>
                    <a:pt x="84" y="512"/>
                  </a:lnTo>
                  <a:lnTo>
                    <a:pt x="96" y="519"/>
                  </a:lnTo>
                  <a:lnTo>
                    <a:pt x="108" y="528"/>
                  </a:lnTo>
                  <a:lnTo>
                    <a:pt x="122" y="534"/>
                  </a:lnTo>
                  <a:lnTo>
                    <a:pt x="136" y="540"/>
                  </a:lnTo>
                  <a:lnTo>
                    <a:pt x="151" y="547"/>
                  </a:lnTo>
                  <a:lnTo>
                    <a:pt x="168" y="552"/>
                  </a:lnTo>
                  <a:lnTo>
                    <a:pt x="185" y="558"/>
                  </a:lnTo>
                  <a:lnTo>
                    <a:pt x="204" y="562"/>
                  </a:lnTo>
                  <a:lnTo>
                    <a:pt x="223" y="565"/>
                  </a:lnTo>
                  <a:lnTo>
                    <a:pt x="245" y="568"/>
                  </a:lnTo>
                  <a:lnTo>
                    <a:pt x="267" y="570"/>
                  </a:lnTo>
                  <a:lnTo>
                    <a:pt x="291" y="572"/>
                  </a:lnTo>
                  <a:lnTo>
                    <a:pt x="317" y="572"/>
                  </a:lnTo>
                  <a:lnTo>
                    <a:pt x="341" y="572"/>
                  </a:lnTo>
                  <a:lnTo>
                    <a:pt x="365" y="570"/>
                  </a:lnTo>
                  <a:lnTo>
                    <a:pt x="388" y="568"/>
                  </a:lnTo>
                  <a:lnTo>
                    <a:pt x="409" y="565"/>
                  </a:lnTo>
                  <a:lnTo>
                    <a:pt x="428" y="562"/>
                  </a:lnTo>
                  <a:lnTo>
                    <a:pt x="448" y="558"/>
                  </a:lnTo>
                  <a:lnTo>
                    <a:pt x="465" y="552"/>
                  </a:lnTo>
                  <a:lnTo>
                    <a:pt x="482" y="547"/>
                  </a:lnTo>
                  <a:lnTo>
                    <a:pt x="497" y="540"/>
                  </a:lnTo>
                  <a:lnTo>
                    <a:pt x="512" y="534"/>
                  </a:lnTo>
                  <a:lnTo>
                    <a:pt x="525" y="528"/>
                  </a:lnTo>
                  <a:lnTo>
                    <a:pt x="537" y="519"/>
                  </a:lnTo>
                  <a:lnTo>
                    <a:pt x="548" y="512"/>
                  </a:lnTo>
                  <a:lnTo>
                    <a:pt x="559" y="503"/>
                  </a:lnTo>
                  <a:lnTo>
                    <a:pt x="569" y="494"/>
                  </a:lnTo>
                  <a:lnTo>
                    <a:pt x="577" y="486"/>
                  </a:lnTo>
                  <a:lnTo>
                    <a:pt x="585" y="476"/>
                  </a:lnTo>
                  <a:lnTo>
                    <a:pt x="592" y="466"/>
                  </a:lnTo>
                  <a:lnTo>
                    <a:pt x="599" y="457"/>
                  </a:lnTo>
                  <a:lnTo>
                    <a:pt x="605" y="447"/>
                  </a:lnTo>
                  <a:lnTo>
                    <a:pt x="610" y="436"/>
                  </a:lnTo>
                  <a:lnTo>
                    <a:pt x="615" y="427"/>
                  </a:lnTo>
                  <a:lnTo>
                    <a:pt x="618" y="417"/>
                  </a:lnTo>
                  <a:lnTo>
                    <a:pt x="621" y="406"/>
                  </a:lnTo>
                  <a:lnTo>
                    <a:pt x="627" y="387"/>
                  </a:lnTo>
                  <a:lnTo>
                    <a:pt x="630" y="368"/>
                  </a:lnTo>
                  <a:lnTo>
                    <a:pt x="632" y="348"/>
                  </a:lnTo>
                  <a:lnTo>
                    <a:pt x="632" y="331"/>
                  </a:lnTo>
                  <a:lnTo>
                    <a:pt x="632" y="321"/>
                  </a:lnTo>
                  <a:lnTo>
                    <a:pt x="631" y="310"/>
                  </a:lnTo>
                  <a:lnTo>
                    <a:pt x="629" y="299"/>
                  </a:lnTo>
                  <a:lnTo>
                    <a:pt x="627" y="288"/>
                  </a:lnTo>
                  <a:lnTo>
                    <a:pt x="620" y="265"/>
                  </a:lnTo>
                  <a:lnTo>
                    <a:pt x="612" y="241"/>
                  </a:lnTo>
                  <a:lnTo>
                    <a:pt x="602" y="218"/>
                  </a:lnTo>
                  <a:lnTo>
                    <a:pt x="589" y="194"/>
                  </a:lnTo>
                  <a:lnTo>
                    <a:pt x="576" y="170"/>
                  </a:lnTo>
                  <a:lnTo>
                    <a:pt x="561" y="148"/>
                  </a:lnTo>
                  <a:lnTo>
                    <a:pt x="546" y="125"/>
                  </a:lnTo>
                  <a:lnTo>
                    <a:pt x="530" y="103"/>
                  </a:lnTo>
                  <a:lnTo>
                    <a:pt x="513" y="82"/>
                  </a:lnTo>
                  <a:lnTo>
                    <a:pt x="496" y="63"/>
                  </a:lnTo>
                  <a:lnTo>
                    <a:pt x="479" y="45"/>
                  </a:lnTo>
                  <a:lnTo>
                    <a:pt x="463" y="29"/>
                  </a:lnTo>
                  <a:lnTo>
                    <a:pt x="445" y="15"/>
                  </a:lnTo>
                  <a:lnTo>
                    <a:pt x="43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352">
              <a:extLst>
                <a:ext uri="{FF2B5EF4-FFF2-40B4-BE49-F238E27FC236}">
                  <a16:creationId xmlns:a16="http://schemas.microsoft.com/office/drawing/2014/main" id="{71ECFB1D-D97F-701A-8385-6A0852DF5A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2100" y="1431925"/>
              <a:ext cx="76200" cy="9525"/>
            </a:xfrm>
            <a:custGeom>
              <a:avLst/>
              <a:gdLst>
                <a:gd name="T0" fmla="*/ 15 w 241"/>
                <a:gd name="T1" fmla="*/ 0 h 30"/>
                <a:gd name="T2" fmla="*/ 11 w 241"/>
                <a:gd name="T3" fmla="*/ 0 h 30"/>
                <a:gd name="T4" fmla="*/ 9 w 241"/>
                <a:gd name="T5" fmla="*/ 1 h 30"/>
                <a:gd name="T6" fmla="*/ 6 w 241"/>
                <a:gd name="T7" fmla="*/ 2 h 30"/>
                <a:gd name="T8" fmla="*/ 4 w 241"/>
                <a:gd name="T9" fmla="*/ 4 h 30"/>
                <a:gd name="T10" fmla="*/ 3 w 241"/>
                <a:gd name="T11" fmla="*/ 6 h 30"/>
                <a:gd name="T12" fmla="*/ 1 w 241"/>
                <a:gd name="T13" fmla="*/ 9 h 30"/>
                <a:gd name="T14" fmla="*/ 1 w 241"/>
                <a:gd name="T15" fmla="*/ 12 h 30"/>
                <a:gd name="T16" fmla="*/ 0 w 241"/>
                <a:gd name="T17" fmla="*/ 15 h 30"/>
                <a:gd name="T18" fmla="*/ 1 w 241"/>
                <a:gd name="T19" fmla="*/ 18 h 30"/>
                <a:gd name="T20" fmla="*/ 1 w 241"/>
                <a:gd name="T21" fmla="*/ 20 h 30"/>
                <a:gd name="T22" fmla="*/ 3 w 241"/>
                <a:gd name="T23" fmla="*/ 23 h 30"/>
                <a:gd name="T24" fmla="*/ 4 w 241"/>
                <a:gd name="T25" fmla="*/ 26 h 30"/>
                <a:gd name="T26" fmla="*/ 6 w 241"/>
                <a:gd name="T27" fmla="*/ 28 h 30"/>
                <a:gd name="T28" fmla="*/ 9 w 241"/>
                <a:gd name="T29" fmla="*/ 29 h 30"/>
                <a:gd name="T30" fmla="*/ 11 w 241"/>
                <a:gd name="T31" fmla="*/ 30 h 30"/>
                <a:gd name="T32" fmla="*/ 15 w 241"/>
                <a:gd name="T33" fmla="*/ 30 h 30"/>
                <a:gd name="T34" fmla="*/ 226 w 241"/>
                <a:gd name="T35" fmla="*/ 30 h 30"/>
                <a:gd name="T36" fmla="*/ 229 w 241"/>
                <a:gd name="T37" fmla="*/ 30 h 30"/>
                <a:gd name="T38" fmla="*/ 231 w 241"/>
                <a:gd name="T39" fmla="*/ 29 h 30"/>
                <a:gd name="T40" fmla="*/ 234 w 241"/>
                <a:gd name="T41" fmla="*/ 28 h 30"/>
                <a:gd name="T42" fmla="*/ 237 w 241"/>
                <a:gd name="T43" fmla="*/ 26 h 30"/>
                <a:gd name="T44" fmla="*/ 238 w 241"/>
                <a:gd name="T45" fmla="*/ 23 h 30"/>
                <a:gd name="T46" fmla="*/ 240 w 241"/>
                <a:gd name="T47" fmla="*/ 20 h 30"/>
                <a:gd name="T48" fmla="*/ 241 w 241"/>
                <a:gd name="T49" fmla="*/ 18 h 30"/>
                <a:gd name="T50" fmla="*/ 241 w 241"/>
                <a:gd name="T51" fmla="*/ 15 h 30"/>
                <a:gd name="T52" fmla="*/ 241 w 241"/>
                <a:gd name="T53" fmla="*/ 12 h 30"/>
                <a:gd name="T54" fmla="*/ 240 w 241"/>
                <a:gd name="T55" fmla="*/ 9 h 30"/>
                <a:gd name="T56" fmla="*/ 238 w 241"/>
                <a:gd name="T57" fmla="*/ 6 h 30"/>
                <a:gd name="T58" fmla="*/ 237 w 241"/>
                <a:gd name="T59" fmla="*/ 4 h 30"/>
                <a:gd name="T60" fmla="*/ 234 w 241"/>
                <a:gd name="T61" fmla="*/ 2 h 30"/>
                <a:gd name="T62" fmla="*/ 231 w 241"/>
                <a:gd name="T63" fmla="*/ 1 h 30"/>
                <a:gd name="T64" fmla="*/ 229 w 241"/>
                <a:gd name="T65" fmla="*/ 0 h 30"/>
                <a:gd name="T66" fmla="*/ 226 w 241"/>
                <a:gd name="T67" fmla="*/ 0 h 30"/>
                <a:gd name="T68" fmla="*/ 15 w 24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0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0"/>
                  </a:lnTo>
                  <a:lnTo>
                    <a:pt x="3" y="23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226" y="30"/>
                  </a:lnTo>
                  <a:lnTo>
                    <a:pt x="229" y="30"/>
                  </a:lnTo>
                  <a:lnTo>
                    <a:pt x="231" y="29"/>
                  </a:lnTo>
                  <a:lnTo>
                    <a:pt x="234" y="28"/>
                  </a:lnTo>
                  <a:lnTo>
                    <a:pt x="237" y="26"/>
                  </a:lnTo>
                  <a:lnTo>
                    <a:pt x="238" y="23"/>
                  </a:lnTo>
                  <a:lnTo>
                    <a:pt x="240" y="20"/>
                  </a:lnTo>
                  <a:lnTo>
                    <a:pt x="241" y="18"/>
                  </a:lnTo>
                  <a:lnTo>
                    <a:pt x="241" y="15"/>
                  </a:lnTo>
                  <a:lnTo>
                    <a:pt x="241" y="12"/>
                  </a:lnTo>
                  <a:lnTo>
                    <a:pt x="240" y="9"/>
                  </a:lnTo>
                  <a:lnTo>
                    <a:pt x="238" y="6"/>
                  </a:lnTo>
                  <a:lnTo>
                    <a:pt x="237" y="4"/>
                  </a:lnTo>
                  <a:lnTo>
                    <a:pt x="234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353">
              <a:extLst>
                <a:ext uri="{FF2B5EF4-FFF2-40B4-BE49-F238E27FC236}">
                  <a16:creationId xmlns:a16="http://schemas.microsoft.com/office/drawing/2014/main" id="{3619745D-4895-BAEF-BE74-3C0579085E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3050" y="1344613"/>
              <a:ext cx="114300" cy="77788"/>
            </a:xfrm>
            <a:custGeom>
              <a:avLst/>
              <a:gdLst>
                <a:gd name="T0" fmla="*/ 76 w 361"/>
                <a:gd name="T1" fmla="*/ 229 h 241"/>
                <a:gd name="T2" fmla="*/ 78 w 361"/>
                <a:gd name="T3" fmla="*/ 234 h 241"/>
                <a:gd name="T4" fmla="*/ 81 w 361"/>
                <a:gd name="T5" fmla="*/ 239 h 241"/>
                <a:gd name="T6" fmla="*/ 86 w 361"/>
                <a:gd name="T7" fmla="*/ 241 h 241"/>
                <a:gd name="T8" fmla="*/ 271 w 361"/>
                <a:gd name="T9" fmla="*/ 241 h 241"/>
                <a:gd name="T10" fmla="*/ 276 w 361"/>
                <a:gd name="T11" fmla="*/ 240 h 241"/>
                <a:gd name="T12" fmla="*/ 282 w 361"/>
                <a:gd name="T13" fmla="*/ 236 h 241"/>
                <a:gd name="T14" fmla="*/ 285 w 361"/>
                <a:gd name="T15" fmla="*/ 231 h 241"/>
                <a:gd name="T16" fmla="*/ 286 w 361"/>
                <a:gd name="T17" fmla="*/ 226 h 241"/>
                <a:gd name="T18" fmla="*/ 289 w 361"/>
                <a:gd name="T19" fmla="*/ 199 h 241"/>
                <a:gd name="T20" fmla="*/ 297 w 361"/>
                <a:gd name="T21" fmla="*/ 172 h 241"/>
                <a:gd name="T22" fmla="*/ 308 w 361"/>
                <a:gd name="T23" fmla="*/ 146 h 241"/>
                <a:gd name="T24" fmla="*/ 321 w 361"/>
                <a:gd name="T25" fmla="*/ 122 h 241"/>
                <a:gd name="T26" fmla="*/ 358 w 361"/>
                <a:gd name="T27" fmla="*/ 69 h 241"/>
                <a:gd name="T28" fmla="*/ 361 w 361"/>
                <a:gd name="T29" fmla="*/ 61 h 241"/>
                <a:gd name="T30" fmla="*/ 358 w 361"/>
                <a:gd name="T31" fmla="*/ 51 h 241"/>
                <a:gd name="T32" fmla="*/ 350 w 361"/>
                <a:gd name="T33" fmla="*/ 46 h 241"/>
                <a:gd name="T34" fmla="*/ 341 w 361"/>
                <a:gd name="T35" fmla="*/ 46 h 241"/>
                <a:gd name="T36" fmla="*/ 194 w 361"/>
                <a:gd name="T37" fmla="*/ 8 h 241"/>
                <a:gd name="T38" fmla="*/ 188 w 361"/>
                <a:gd name="T39" fmla="*/ 3 h 241"/>
                <a:gd name="T40" fmla="*/ 180 w 361"/>
                <a:gd name="T41" fmla="*/ 0 h 241"/>
                <a:gd name="T42" fmla="*/ 172 w 361"/>
                <a:gd name="T43" fmla="*/ 3 h 241"/>
                <a:gd name="T44" fmla="*/ 167 w 361"/>
                <a:gd name="T45" fmla="*/ 8 h 241"/>
                <a:gd name="T46" fmla="*/ 20 w 361"/>
                <a:gd name="T47" fmla="*/ 46 h 241"/>
                <a:gd name="T48" fmla="*/ 10 w 361"/>
                <a:gd name="T49" fmla="*/ 46 h 241"/>
                <a:gd name="T50" fmla="*/ 3 w 361"/>
                <a:gd name="T51" fmla="*/ 51 h 241"/>
                <a:gd name="T52" fmla="*/ 0 w 361"/>
                <a:gd name="T53" fmla="*/ 61 h 241"/>
                <a:gd name="T54" fmla="*/ 3 w 361"/>
                <a:gd name="T55" fmla="*/ 69 h 241"/>
                <a:gd name="T56" fmla="*/ 39 w 361"/>
                <a:gd name="T57" fmla="*/ 122 h 241"/>
                <a:gd name="T58" fmla="*/ 52 w 361"/>
                <a:gd name="T59" fmla="*/ 146 h 241"/>
                <a:gd name="T60" fmla="*/ 64 w 361"/>
                <a:gd name="T61" fmla="*/ 172 h 241"/>
                <a:gd name="T62" fmla="*/ 71 w 361"/>
                <a:gd name="T63" fmla="*/ 199 h 241"/>
                <a:gd name="T64" fmla="*/ 75 w 361"/>
                <a:gd name="T65" fmla="*/ 226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1" h="241">
                  <a:moveTo>
                    <a:pt x="75" y="226"/>
                  </a:moveTo>
                  <a:lnTo>
                    <a:pt x="76" y="229"/>
                  </a:lnTo>
                  <a:lnTo>
                    <a:pt x="76" y="231"/>
                  </a:lnTo>
                  <a:lnTo>
                    <a:pt x="78" y="234"/>
                  </a:lnTo>
                  <a:lnTo>
                    <a:pt x="79" y="236"/>
                  </a:lnTo>
                  <a:lnTo>
                    <a:pt x="81" y="239"/>
                  </a:lnTo>
                  <a:lnTo>
                    <a:pt x="84" y="240"/>
                  </a:lnTo>
                  <a:lnTo>
                    <a:pt x="86" y="241"/>
                  </a:lnTo>
                  <a:lnTo>
                    <a:pt x="90" y="241"/>
                  </a:lnTo>
                  <a:lnTo>
                    <a:pt x="271" y="241"/>
                  </a:lnTo>
                  <a:lnTo>
                    <a:pt x="274" y="241"/>
                  </a:lnTo>
                  <a:lnTo>
                    <a:pt x="276" y="240"/>
                  </a:lnTo>
                  <a:lnTo>
                    <a:pt x="279" y="238"/>
                  </a:lnTo>
                  <a:lnTo>
                    <a:pt x="282" y="236"/>
                  </a:lnTo>
                  <a:lnTo>
                    <a:pt x="283" y="234"/>
                  </a:lnTo>
                  <a:lnTo>
                    <a:pt x="285" y="231"/>
                  </a:lnTo>
                  <a:lnTo>
                    <a:pt x="285" y="229"/>
                  </a:lnTo>
                  <a:lnTo>
                    <a:pt x="286" y="226"/>
                  </a:lnTo>
                  <a:lnTo>
                    <a:pt x="287" y="213"/>
                  </a:lnTo>
                  <a:lnTo>
                    <a:pt x="289" y="199"/>
                  </a:lnTo>
                  <a:lnTo>
                    <a:pt x="292" y="186"/>
                  </a:lnTo>
                  <a:lnTo>
                    <a:pt x="297" y="172"/>
                  </a:lnTo>
                  <a:lnTo>
                    <a:pt x="302" y="159"/>
                  </a:lnTo>
                  <a:lnTo>
                    <a:pt x="308" y="146"/>
                  </a:lnTo>
                  <a:lnTo>
                    <a:pt x="315" y="133"/>
                  </a:lnTo>
                  <a:lnTo>
                    <a:pt x="321" y="122"/>
                  </a:lnTo>
                  <a:lnTo>
                    <a:pt x="346" y="84"/>
                  </a:lnTo>
                  <a:lnTo>
                    <a:pt x="358" y="69"/>
                  </a:lnTo>
                  <a:lnTo>
                    <a:pt x="360" y="65"/>
                  </a:lnTo>
                  <a:lnTo>
                    <a:pt x="361" y="61"/>
                  </a:lnTo>
                  <a:lnTo>
                    <a:pt x="360" y="56"/>
                  </a:lnTo>
                  <a:lnTo>
                    <a:pt x="358" y="51"/>
                  </a:lnTo>
                  <a:lnTo>
                    <a:pt x="355" y="48"/>
                  </a:lnTo>
                  <a:lnTo>
                    <a:pt x="350" y="46"/>
                  </a:lnTo>
                  <a:lnTo>
                    <a:pt x="346" y="44"/>
                  </a:lnTo>
                  <a:lnTo>
                    <a:pt x="341" y="46"/>
                  </a:lnTo>
                  <a:lnTo>
                    <a:pt x="233" y="86"/>
                  </a:lnTo>
                  <a:lnTo>
                    <a:pt x="194" y="8"/>
                  </a:lnTo>
                  <a:lnTo>
                    <a:pt x="192" y="5"/>
                  </a:lnTo>
                  <a:lnTo>
                    <a:pt x="188" y="3"/>
                  </a:lnTo>
                  <a:lnTo>
                    <a:pt x="184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2" y="3"/>
                  </a:lnTo>
                  <a:lnTo>
                    <a:pt x="169" y="5"/>
                  </a:lnTo>
                  <a:lnTo>
                    <a:pt x="167" y="8"/>
                  </a:lnTo>
                  <a:lnTo>
                    <a:pt x="128" y="86"/>
                  </a:lnTo>
                  <a:lnTo>
                    <a:pt x="20" y="46"/>
                  </a:lnTo>
                  <a:lnTo>
                    <a:pt x="15" y="44"/>
                  </a:lnTo>
                  <a:lnTo>
                    <a:pt x="10" y="46"/>
                  </a:lnTo>
                  <a:lnTo>
                    <a:pt x="6" y="48"/>
                  </a:lnTo>
                  <a:lnTo>
                    <a:pt x="3" y="51"/>
                  </a:lnTo>
                  <a:lnTo>
                    <a:pt x="1" y="56"/>
                  </a:lnTo>
                  <a:lnTo>
                    <a:pt x="0" y="61"/>
                  </a:lnTo>
                  <a:lnTo>
                    <a:pt x="1" y="65"/>
                  </a:lnTo>
                  <a:lnTo>
                    <a:pt x="3" y="69"/>
                  </a:lnTo>
                  <a:lnTo>
                    <a:pt x="15" y="84"/>
                  </a:lnTo>
                  <a:lnTo>
                    <a:pt x="39" y="122"/>
                  </a:lnTo>
                  <a:lnTo>
                    <a:pt x="46" y="133"/>
                  </a:lnTo>
                  <a:lnTo>
                    <a:pt x="52" y="146"/>
                  </a:lnTo>
                  <a:lnTo>
                    <a:pt x="59" y="159"/>
                  </a:lnTo>
                  <a:lnTo>
                    <a:pt x="64" y="172"/>
                  </a:lnTo>
                  <a:lnTo>
                    <a:pt x="68" y="186"/>
                  </a:lnTo>
                  <a:lnTo>
                    <a:pt x="71" y="199"/>
                  </a:lnTo>
                  <a:lnTo>
                    <a:pt x="75" y="213"/>
                  </a:lnTo>
                  <a:lnTo>
                    <a:pt x="75" y="226"/>
                  </a:lnTo>
                  <a:lnTo>
                    <a:pt x="75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8771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A917D185-8082-81F5-59FD-004D5AEC9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2790"/>
            <a:ext cx="8327571" cy="2903760"/>
          </a:xfrm>
          <a:prstGeom prst="rect">
            <a:avLst/>
          </a:prstGeom>
        </p:spPr>
      </p:pic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6938742" y="118844"/>
            <a:ext cx="5390566" cy="511595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2268C7-F1E7-2E8B-E783-CB3712879B07}"/>
              </a:ext>
            </a:extLst>
          </p:cNvPr>
          <p:cNvSpPr txBox="1"/>
          <p:nvPr/>
        </p:nvSpPr>
        <p:spPr>
          <a:xfrm>
            <a:off x="112542" y="385531"/>
            <a:ext cx="754028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Revenue Vs Costs of Goods</a:t>
            </a:r>
            <a:endParaRPr lang="en-US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Freeform 4460">
            <a:extLst>
              <a:ext uri="{FF2B5EF4-FFF2-40B4-BE49-F238E27FC236}">
                <a16:creationId xmlns:a16="http://schemas.microsoft.com/office/drawing/2014/main" id="{8CA0DC46-D2AE-D382-F5AE-A4DD60C9E20C}"/>
              </a:ext>
            </a:extLst>
          </p:cNvPr>
          <p:cNvSpPr>
            <a:spLocks noEditPoints="1"/>
          </p:cNvSpPr>
          <p:nvPr/>
        </p:nvSpPr>
        <p:spPr bwMode="auto">
          <a:xfrm>
            <a:off x="1130300" y="5016500"/>
            <a:ext cx="355600" cy="355600"/>
          </a:xfrm>
          <a:custGeom>
            <a:avLst/>
            <a:gdLst>
              <a:gd name="T0" fmla="*/ 371 w 718"/>
              <a:gd name="T1" fmla="*/ 473 h 718"/>
              <a:gd name="T2" fmla="*/ 359 w 718"/>
              <a:gd name="T3" fmla="*/ 478 h 718"/>
              <a:gd name="T4" fmla="*/ 346 w 718"/>
              <a:gd name="T5" fmla="*/ 473 h 718"/>
              <a:gd name="T6" fmla="*/ 344 w 718"/>
              <a:gd name="T7" fmla="*/ 371 h 718"/>
              <a:gd name="T8" fmla="*/ 353 w 718"/>
              <a:gd name="T9" fmla="*/ 361 h 718"/>
              <a:gd name="T10" fmla="*/ 381 w 718"/>
              <a:gd name="T11" fmla="*/ 356 h 718"/>
              <a:gd name="T12" fmla="*/ 412 w 718"/>
              <a:gd name="T13" fmla="*/ 337 h 718"/>
              <a:gd name="T14" fmla="*/ 430 w 718"/>
              <a:gd name="T15" fmla="*/ 307 h 718"/>
              <a:gd name="T16" fmla="*/ 432 w 718"/>
              <a:gd name="T17" fmla="*/ 270 h 718"/>
              <a:gd name="T18" fmla="*/ 417 w 718"/>
              <a:gd name="T19" fmla="*/ 238 h 718"/>
              <a:gd name="T20" fmla="*/ 388 w 718"/>
              <a:gd name="T21" fmla="*/ 215 h 718"/>
              <a:gd name="T22" fmla="*/ 352 w 718"/>
              <a:gd name="T23" fmla="*/ 210 h 718"/>
              <a:gd name="T24" fmla="*/ 318 w 718"/>
              <a:gd name="T25" fmla="*/ 223 h 718"/>
              <a:gd name="T26" fmla="*/ 293 w 718"/>
              <a:gd name="T27" fmla="*/ 249 h 718"/>
              <a:gd name="T28" fmla="*/ 284 w 718"/>
              <a:gd name="T29" fmla="*/ 285 h 718"/>
              <a:gd name="T30" fmla="*/ 278 w 718"/>
              <a:gd name="T31" fmla="*/ 298 h 718"/>
              <a:gd name="T32" fmla="*/ 263 w 718"/>
              <a:gd name="T33" fmla="*/ 299 h 718"/>
              <a:gd name="T34" fmla="*/ 254 w 718"/>
              <a:gd name="T35" fmla="*/ 288 h 718"/>
              <a:gd name="T36" fmla="*/ 263 w 718"/>
              <a:gd name="T37" fmla="*/ 244 h 718"/>
              <a:gd name="T38" fmla="*/ 292 w 718"/>
              <a:gd name="T39" fmla="*/ 205 h 718"/>
              <a:gd name="T40" fmla="*/ 338 w 718"/>
              <a:gd name="T41" fmla="*/ 182 h 718"/>
              <a:gd name="T42" fmla="*/ 390 w 718"/>
              <a:gd name="T43" fmla="*/ 184 h 718"/>
              <a:gd name="T44" fmla="*/ 433 w 718"/>
              <a:gd name="T45" fmla="*/ 211 h 718"/>
              <a:gd name="T46" fmla="*/ 459 w 718"/>
              <a:gd name="T47" fmla="*/ 254 h 718"/>
              <a:gd name="T48" fmla="*/ 462 w 718"/>
              <a:gd name="T49" fmla="*/ 304 h 718"/>
              <a:gd name="T50" fmla="*/ 444 w 718"/>
              <a:gd name="T51" fmla="*/ 347 h 718"/>
              <a:gd name="T52" fmla="*/ 410 w 718"/>
              <a:gd name="T53" fmla="*/ 377 h 718"/>
              <a:gd name="T54" fmla="*/ 359 w 718"/>
              <a:gd name="T55" fmla="*/ 576 h 718"/>
              <a:gd name="T56" fmla="*/ 328 w 718"/>
              <a:gd name="T57" fmla="*/ 560 h 718"/>
              <a:gd name="T58" fmla="*/ 324 w 718"/>
              <a:gd name="T59" fmla="*/ 524 h 718"/>
              <a:gd name="T60" fmla="*/ 352 w 718"/>
              <a:gd name="T61" fmla="*/ 502 h 718"/>
              <a:gd name="T62" fmla="*/ 385 w 718"/>
              <a:gd name="T63" fmla="*/ 513 h 718"/>
              <a:gd name="T64" fmla="*/ 396 w 718"/>
              <a:gd name="T65" fmla="*/ 546 h 718"/>
              <a:gd name="T66" fmla="*/ 373 w 718"/>
              <a:gd name="T67" fmla="*/ 574 h 718"/>
              <a:gd name="T68" fmla="*/ 322 w 718"/>
              <a:gd name="T69" fmla="*/ 2 h 718"/>
              <a:gd name="T70" fmla="*/ 235 w 718"/>
              <a:gd name="T71" fmla="*/ 23 h 718"/>
              <a:gd name="T72" fmla="*/ 158 w 718"/>
              <a:gd name="T73" fmla="*/ 62 h 718"/>
              <a:gd name="T74" fmla="*/ 93 w 718"/>
              <a:gd name="T75" fmla="*/ 118 h 718"/>
              <a:gd name="T76" fmla="*/ 44 w 718"/>
              <a:gd name="T77" fmla="*/ 188 h 718"/>
              <a:gd name="T78" fmla="*/ 11 w 718"/>
              <a:gd name="T79" fmla="*/ 270 h 718"/>
              <a:gd name="T80" fmla="*/ 0 w 718"/>
              <a:gd name="T81" fmla="*/ 360 h 718"/>
              <a:gd name="T82" fmla="*/ 11 w 718"/>
              <a:gd name="T83" fmla="*/ 450 h 718"/>
              <a:gd name="T84" fmla="*/ 44 w 718"/>
              <a:gd name="T85" fmla="*/ 531 h 718"/>
              <a:gd name="T86" fmla="*/ 93 w 718"/>
              <a:gd name="T87" fmla="*/ 600 h 718"/>
              <a:gd name="T88" fmla="*/ 158 w 718"/>
              <a:gd name="T89" fmla="*/ 657 h 718"/>
              <a:gd name="T90" fmla="*/ 235 w 718"/>
              <a:gd name="T91" fmla="*/ 697 h 718"/>
              <a:gd name="T92" fmla="*/ 322 w 718"/>
              <a:gd name="T93" fmla="*/ 716 h 718"/>
              <a:gd name="T94" fmla="*/ 414 w 718"/>
              <a:gd name="T95" fmla="*/ 714 h 718"/>
              <a:gd name="T96" fmla="*/ 498 w 718"/>
              <a:gd name="T97" fmla="*/ 690 h 718"/>
              <a:gd name="T98" fmla="*/ 573 w 718"/>
              <a:gd name="T99" fmla="*/ 647 h 718"/>
              <a:gd name="T100" fmla="*/ 635 w 718"/>
              <a:gd name="T101" fmla="*/ 588 h 718"/>
              <a:gd name="T102" fmla="*/ 682 w 718"/>
              <a:gd name="T103" fmla="*/ 515 h 718"/>
              <a:gd name="T104" fmla="*/ 710 w 718"/>
              <a:gd name="T105" fmla="*/ 431 h 718"/>
              <a:gd name="T106" fmla="*/ 718 w 718"/>
              <a:gd name="T107" fmla="*/ 340 h 718"/>
              <a:gd name="T108" fmla="*/ 702 w 718"/>
              <a:gd name="T109" fmla="*/ 253 h 718"/>
              <a:gd name="T110" fmla="*/ 665 w 718"/>
              <a:gd name="T111" fmla="*/ 174 h 718"/>
              <a:gd name="T112" fmla="*/ 613 w 718"/>
              <a:gd name="T113" fmla="*/ 106 h 718"/>
              <a:gd name="T114" fmla="*/ 544 w 718"/>
              <a:gd name="T115" fmla="*/ 53 h 718"/>
              <a:gd name="T116" fmla="*/ 465 w 718"/>
              <a:gd name="T117" fmla="*/ 16 h 718"/>
              <a:gd name="T118" fmla="*/ 377 w 718"/>
              <a:gd name="T119" fmla="*/ 1 h 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18" h="718">
                <a:moveTo>
                  <a:pt x="374" y="390"/>
                </a:moveTo>
                <a:lnTo>
                  <a:pt x="374" y="463"/>
                </a:lnTo>
                <a:lnTo>
                  <a:pt x="373" y="467"/>
                </a:lnTo>
                <a:lnTo>
                  <a:pt x="373" y="470"/>
                </a:lnTo>
                <a:lnTo>
                  <a:pt x="371" y="473"/>
                </a:lnTo>
                <a:lnTo>
                  <a:pt x="370" y="475"/>
                </a:lnTo>
                <a:lnTo>
                  <a:pt x="367" y="476"/>
                </a:lnTo>
                <a:lnTo>
                  <a:pt x="365" y="477"/>
                </a:lnTo>
                <a:lnTo>
                  <a:pt x="361" y="478"/>
                </a:lnTo>
                <a:lnTo>
                  <a:pt x="359" y="478"/>
                </a:lnTo>
                <a:lnTo>
                  <a:pt x="356" y="478"/>
                </a:lnTo>
                <a:lnTo>
                  <a:pt x="353" y="477"/>
                </a:lnTo>
                <a:lnTo>
                  <a:pt x="351" y="476"/>
                </a:lnTo>
                <a:lnTo>
                  <a:pt x="349" y="475"/>
                </a:lnTo>
                <a:lnTo>
                  <a:pt x="346" y="473"/>
                </a:lnTo>
                <a:lnTo>
                  <a:pt x="345" y="470"/>
                </a:lnTo>
                <a:lnTo>
                  <a:pt x="344" y="467"/>
                </a:lnTo>
                <a:lnTo>
                  <a:pt x="344" y="463"/>
                </a:lnTo>
                <a:lnTo>
                  <a:pt x="344" y="375"/>
                </a:lnTo>
                <a:lnTo>
                  <a:pt x="344" y="371"/>
                </a:lnTo>
                <a:lnTo>
                  <a:pt x="345" y="368"/>
                </a:lnTo>
                <a:lnTo>
                  <a:pt x="346" y="366"/>
                </a:lnTo>
                <a:lnTo>
                  <a:pt x="349" y="364"/>
                </a:lnTo>
                <a:lnTo>
                  <a:pt x="351" y="362"/>
                </a:lnTo>
                <a:lnTo>
                  <a:pt x="353" y="361"/>
                </a:lnTo>
                <a:lnTo>
                  <a:pt x="356" y="360"/>
                </a:lnTo>
                <a:lnTo>
                  <a:pt x="359" y="360"/>
                </a:lnTo>
                <a:lnTo>
                  <a:pt x="367" y="359"/>
                </a:lnTo>
                <a:lnTo>
                  <a:pt x="374" y="358"/>
                </a:lnTo>
                <a:lnTo>
                  <a:pt x="381" y="356"/>
                </a:lnTo>
                <a:lnTo>
                  <a:pt x="388" y="353"/>
                </a:lnTo>
                <a:lnTo>
                  <a:pt x="395" y="350"/>
                </a:lnTo>
                <a:lnTo>
                  <a:pt x="401" y="347"/>
                </a:lnTo>
                <a:lnTo>
                  <a:pt x="406" y="343"/>
                </a:lnTo>
                <a:lnTo>
                  <a:pt x="412" y="337"/>
                </a:lnTo>
                <a:lnTo>
                  <a:pt x="417" y="332"/>
                </a:lnTo>
                <a:lnTo>
                  <a:pt x="421" y="327"/>
                </a:lnTo>
                <a:lnTo>
                  <a:pt x="425" y="320"/>
                </a:lnTo>
                <a:lnTo>
                  <a:pt x="428" y="314"/>
                </a:lnTo>
                <a:lnTo>
                  <a:pt x="430" y="307"/>
                </a:lnTo>
                <a:lnTo>
                  <a:pt x="432" y="300"/>
                </a:lnTo>
                <a:lnTo>
                  <a:pt x="433" y="292"/>
                </a:lnTo>
                <a:lnTo>
                  <a:pt x="434" y="285"/>
                </a:lnTo>
                <a:lnTo>
                  <a:pt x="433" y="277"/>
                </a:lnTo>
                <a:lnTo>
                  <a:pt x="432" y="270"/>
                </a:lnTo>
                <a:lnTo>
                  <a:pt x="430" y="262"/>
                </a:lnTo>
                <a:lnTo>
                  <a:pt x="428" y="256"/>
                </a:lnTo>
                <a:lnTo>
                  <a:pt x="425" y="249"/>
                </a:lnTo>
                <a:lnTo>
                  <a:pt x="421" y="243"/>
                </a:lnTo>
                <a:lnTo>
                  <a:pt x="417" y="238"/>
                </a:lnTo>
                <a:lnTo>
                  <a:pt x="412" y="232"/>
                </a:lnTo>
                <a:lnTo>
                  <a:pt x="406" y="227"/>
                </a:lnTo>
                <a:lnTo>
                  <a:pt x="401" y="223"/>
                </a:lnTo>
                <a:lnTo>
                  <a:pt x="395" y="218"/>
                </a:lnTo>
                <a:lnTo>
                  <a:pt x="388" y="215"/>
                </a:lnTo>
                <a:lnTo>
                  <a:pt x="381" y="213"/>
                </a:lnTo>
                <a:lnTo>
                  <a:pt x="374" y="211"/>
                </a:lnTo>
                <a:lnTo>
                  <a:pt x="367" y="210"/>
                </a:lnTo>
                <a:lnTo>
                  <a:pt x="359" y="210"/>
                </a:lnTo>
                <a:lnTo>
                  <a:pt x="352" y="210"/>
                </a:lnTo>
                <a:lnTo>
                  <a:pt x="344" y="211"/>
                </a:lnTo>
                <a:lnTo>
                  <a:pt x="337" y="213"/>
                </a:lnTo>
                <a:lnTo>
                  <a:pt x="329" y="215"/>
                </a:lnTo>
                <a:lnTo>
                  <a:pt x="323" y="218"/>
                </a:lnTo>
                <a:lnTo>
                  <a:pt x="318" y="223"/>
                </a:lnTo>
                <a:lnTo>
                  <a:pt x="311" y="227"/>
                </a:lnTo>
                <a:lnTo>
                  <a:pt x="306" y="232"/>
                </a:lnTo>
                <a:lnTo>
                  <a:pt x="301" y="238"/>
                </a:lnTo>
                <a:lnTo>
                  <a:pt x="297" y="243"/>
                </a:lnTo>
                <a:lnTo>
                  <a:pt x="293" y="249"/>
                </a:lnTo>
                <a:lnTo>
                  <a:pt x="290" y="256"/>
                </a:lnTo>
                <a:lnTo>
                  <a:pt x="288" y="262"/>
                </a:lnTo>
                <a:lnTo>
                  <a:pt x="285" y="270"/>
                </a:lnTo>
                <a:lnTo>
                  <a:pt x="284" y="277"/>
                </a:lnTo>
                <a:lnTo>
                  <a:pt x="284" y="285"/>
                </a:lnTo>
                <a:lnTo>
                  <a:pt x="283" y="288"/>
                </a:lnTo>
                <a:lnTo>
                  <a:pt x="283" y="290"/>
                </a:lnTo>
                <a:lnTo>
                  <a:pt x="281" y="293"/>
                </a:lnTo>
                <a:lnTo>
                  <a:pt x="280" y="295"/>
                </a:lnTo>
                <a:lnTo>
                  <a:pt x="278" y="298"/>
                </a:lnTo>
                <a:lnTo>
                  <a:pt x="275" y="299"/>
                </a:lnTo>
                <a:lnTo>
                  <a:pt x="273" y="299"/>
                </a:lnTo>
                <a:lnTo>
                  <a:pt x="269" y="300"/>
                </a:lnTo>
                <a:lnTo>
                  <a:pt x="266" y="299"/>
                </a:lnTo>
                <a:lnTo>
                  <a:pt x="263" y="299"/>
                </a:lnTo>
                <a:lnTo>
                  <a:pt x="261" y="298"/>
                </a:lnTo>
                <a:lnTo>
                  <a:pt x="259" y="295"/>
                </a:lnTo>
                <a:lnTo>
                  <a:pt x="257" y="293"/>
                </a:lnTo>
                <a:lnTo>
                  <a:pt x="255" y="290"/>
                </a:lnTo>
                <a:lnTo>
                  <a:pt x="254" y="288"/>
                </a:lnTo>
                <a:lnTo>
                  <a:pt x="254" y="285"/>
                </a:lnTo>
                <a:lnTo>
                  <a:pt x="254" y="274"/>
                </a:lnTo>
                <a:lnTo>
                  <a:pt x="257" y="263"/>
                </a:lnTo>
                <a:lnTo>
                  <a:pt x="259" y="254"/>
                </a:lnTo>
                <a:lnTo>
                  <a:pt x="263" y="244"/>
                </a:lnTo>
                <a:lnTo>
                  <a:pt x="267" y="236"/>
                </a:lnTo>
                <a:lnTo>
                  <a:pt x="273" y="226"/>
                </a:lnTo>
                <a:lnTo>
                  <a:pt x="278" y="218"/>
                </a:lnTo>
                <a:lnTo>
                  <a:pt x="285" y="211"/>
                </a:lnTo>
                <a:lnTo>
                  <a:pt x="292" y="205"/>
                </a:lnTo>
                <a:lnTo>
                  <a:pt x="300" y="198"/>
                </a:lnTo>
                <a:lnTo>
                  <a:pt x="309" y="193"/>
                </a:lnTo>
                <a:lnTo>
                  <a:pt x="319" y="188"/>
                </a:lnTo>
                <a:lnTo>
                  <a:pt x="328" y="184"/>
                </a:lnTo>
                <a:lnTo>
                  <a:pt x="338" y="182"/>
                </a:lnTo>
                <a:lnTo>
                  <a:pt x="349" y="180"/>
                </a:lnTo>
                <a:lnTo>
                  <a:pt x="359" y="180"/>
                </a:lnTo>
                <a:lnTo>
                  <a:pt x="370" y="180"/>
                </a:lnTo>
                <a:lnTo>
                  <a:pt x="380" y="182"/>
                </a:lnTo>
                <a:lnTo>
                  <a:pt x="390" y="184"/>
                </a:lnTo>
                <a:lnTo>
                  <a:pt x="400" y="188"/>
                </a:lnTo>
                <a:lnTo>
                  <a:pt x="408" y="193"/>
                </a:lnTo>
                <a:lnTo>
                  <a:pt x="417" y="198"/>
                </a:lnTo>
                <a:lnTo>
                  <a:pt x="426" y="205"/>
                </a:lnTo>
                <a:lnTo>
                  <a:pt x="433" y="211"/>
                </a:lnTo>
                <a:lnTo>
                  <a:pt x="439" y="218"/>
                </a:lnTo>
                <a:lnTo>
                  <a:pt x="446" y="226"/>
                </a:lnTo>
                <a:lnTo>
                  <a:pt x="451" y="236"/>
                </a:lnTo>
                <a:lnTo>
                  <a:pt x="456" y="244"/>
                </a:lnTo>
                <a:lnTo>
                  <a:pt x="459" y="254"/>
                </a:lnTo>
                <a:lnTo>
                  <a:pt x="461" y="263"/>
                </a:lnTo>
                <a:lnTo>
                  <a:pt x="463" y="274"/>
                </a:lnTo>
                <a:lnTo>
                  <a:pt x="463" y="285"/>
                </a:lnTo>
                <a:lnTo>
                  <a:pt x="463" y="294"/>
                </a:lnTo>
                <a:lnTo>
                  <a:pt x="462" y="304"/>
                </a:lnTo>
                <a:lnTo>
                  <a:pt x="460" y="314"/>
                </a:lnTo>
                <a:lnTo>
                  <a:pt x="457" y="322"/>
                </a:lnTo>
                <a:lnTo>
                  <a:pt x="453" y="331"/>
                </a:lnTo>
                <a:lnTo>
                  <a:pt x="448" y="339"/>
                </a:lnTo>
                <a:lnTo>
                  <a:pt x="444" y="347"/>
                </a:lnTo>
                <a:lnTo>
                  <a:pt x="437" y="354"/>
                </a:lnTo>
                <a:lnTo>
                  <a:pt x="431" y="361"/>
                </a:lnTo>
                <a:lnTo>
                  <a:pt x="425" y="367"/>
                </a:lnTo>
                <a:lnTo>
                  <a:pt x="417" y="373"/>
                </a:lnTo>
                <a:lnTo>
                  <a:pt x="410" y="377"/>
                </a:lnTo>
                <a:lnTo>
                  <a:pt x="401" y="381"/>
                </a:lnTo>
                <a:lnTo>
                  <a:pt x="392" y="384"/>
                </a:lnTo>
                <a:lnTo>
                  <a:pt x="383" y="387"/>
                </a:lnTo>
                <a:lnTo>
                  <a:pt x="374" y="390"/>
                </a:lnTo>
                <a:close/>
                <a:moveTo>
                  <a:pt x="359" y="576"/>
                </a:moveTo>
                <a:lnTo>
                  <a:pt x="352" y="576"/>
                </a:lnTo>
                <a:lnTo>
                  <a:pt x="344" y="574"/>
                </a:lnTo>
                <a:lnTo>
                  <a:pt x="338" y="569"/>
                </a:lnTo>
                <a:lnTo>
                  <a:pt x="332" y="565"/>
                </a:lnTo>
                <a:lnTo>
                  <a:pt x="328" y="560"/>
                </a:lnTo>
                <a:lnTo>
                  <a:pt x="324" y="553"/>
                </a:lnTo>
                <a:lnTo>
                  <a:pt x="322" y="546"/>
                </a:lnTo>
                <a:lnTo>
                  <a:pt x="322" y="538"/>
                </a:lnTo>
                <a:lnTo>
                  <a:pt x="322" y="532"/>
                </a:lnTo>
                <a:lnTo>
                  <a:pt x="324" y="524"/>
                </a:lnTo>
                <a:lnTo>
                  <a:pt x="328" y="518"/>
                </a:lnTo>
                <a:lnTo>
                  <a:pt x="332" y="513"/>
                </a:lnTo>
                <a:lnTo>
                  <a:pt x="338" y="508"/>
                </a:lnTo>
                <a:lnTo>
                  <a:pt x="344" y="504"/>
                </a:lnTo>
                <a:lnTo>
                  <a:pt x="352" y="502"/>
                </a:lnTo>
                <a:lnTo>
                  <a:pt x="359" y="501"/>
                </a:lnTo>
                <a:lnTo>
                  <a:pt x="367" y="502"/>
                </a:lnTo>
                <a:lnTo>
                  <a:pt x="373" y="504"/>
                </a:lnTo>
                <a:lnTo>
                  <a:pt x="380" y="508"/>
                </a:lnTo>
                <a:lnTo>
                  <a:pt x="385" y="513"/>
                </a:lnTo>
                <a:lnTo>
                  <a:pt x="390" y="518"/>
                </a:lnTo>
                <a:lnTo>
                  <a:pt x="393" y="524"/>
                </a:lnTo>
                <a:lnTo>
                  <a:pt x="396" y="532"/>
                </a:lnTo>
                <a:lnTo>
                  <a:pt x="397" y="538"/>
                </a:lnTo>
                <a:lnTo>
                  <a:pt x="396" y="546"/>
                </a:lnTo>
                <a:lnTo>
                  <a:pt x="393" y="553"/>
                </a:lnTo>
                <a:lnTo>
                  <a:pt x="390" y="560"/>
                </a:lnTo>
                <a:lnTo>
                  <a:pt x="385" y="565"/>
                </a:lnTo>
                <a:lnTo>
                  <a:pt x="380" y="569"/>
                </a:lnTo>
                <a:lnTo>
                  <a:pt x="373" y="574"/>
                </a:lnTo>
                <a:lnTo>
                  <a:pt x="367" y="576"/>
                </a:lnTo>
                <a:lnTo>
                  <a:pt x="359" y="576"/>
                </a:lnTo>
                <a:close/>
                <a:moveTo>
                  <a:pt x="359" y="0"/>
                </a:moveTo>
                <a:lnTo>
                  <a:pt x="340" y="1"/>
                </a:lnTo>
                <a:lnTo>
                  <a:pt x="322" y="2"/>
                </a:lnTo>
                <a:lnTo>
                  <a:pt x="305" y="4"/>
                </a:lnTo>
                <a:lnTo>
                  <a:pt x="286" y="8"/>
                </a:lnTo>
                <a:lnTo>
                  <a:pt x="269" y="12"/>
                </a:lnTo>
                <a:lnTo>
                  <a:pt x="252" y="16"/>
                </a:lnTo>
                <a:lnTo>
                  <a:pt x="235" y="23"/>
                </a:lnTo>
                <a:lnTo>
                  <a:pt x="219" y="29"/>
                </a:lnTo>
                <a:lnTo>
                  <a:pt x="203" y="36"/>
                </a:lnTo>
                <a:lnTo>
                  <a:pt x="188" y="44"/>
                </a:lnTo>
                <a:lnTo>
                  <a:pt x="173" y="53"/>
                </a:lnTo>
                <a:lnTo>
                  <a:pt x="158" y="62"/>
                </a:lnTo>
                <a:lnTo>
                  <a:pt x="144" y="72"/>
                </a:lnTo>
                <a:lnTo>
                  <a:pt x="130" y="83"/>
                </a:lnTo>
                <a:lnTo>
                  <a:pt x="117" y="94"/>
                </a:lnTo>
                <a:lnTo>
                  <a:pt x="106" y="106"/>
                </a:lnTo>
                <a:lnTo>
                  <a:pt x="93" y="118"/>
                </a:lnTo>
                <a:lnTo>
                  <a:pt x="82" y="132"/>
                </a:lnTo>
                <a:lnTo>
                  <a:pt x="71" y="145"/>
                </a:lnTo>
                <a:lnTo>
                  <a:pt x="62" y="159"/>
                </a:lnTo>
                <a:lnTo>
                  <a:pt x="52" y="174"/>
                </a:lnTo>
                <a:lnTo>
                  <a:pt x="44" y="188"/>
                </a:lnTo>
                <a:lnTo>
                  <a:pt x="35" y="205"/>
                </a:lnTo>
                <a:lnTo>
                  <a:pt x="29" y="220"/>
                </a:lnTo>
                <a:lnTo>
                  <a:pt x="22" y="237"/>
                </a:lnTo>
                <a:lnTo>
                  <a:pt x="16" y="253"/>
                </a:lnTo>
                <a:lnTo>
                  <a:pt x="11" y="270"/>
                </a:lnTo>
                <a:lnTo>
                  <a:pt x="7" y="287"/>
                </a:lnTo>
                <a:lnTo>
                  <a:pt x="4" y="305"/>
                </a:lnTo>
                <a:lnTo>
                  <a:pt x="2" y="322"/>
                </a:lnTo>
                <a:lnTo>
                  <a:pt x="1" y="340"/>
                </a:lnTo>
                <a:lnTo>
                  <a:pt x="0" y="360"/>
                </a:lnTo>
                <a:lnTo>
                  <a:pt x="1" y="378"/>
                </a:lnTo>
                <a:lnTo>
                  <a:pt x="2" y="396"/>
                </a:lnTo>
                <a:lnTo>
                  <a:pt x="4" y="414"/>
                </a:lnTo>
                <a:lnTo>
                  <a:pt x="7" y="431"/>
                </a:lnTo>
                <a:lnTo>
                  <a:pt x="11" y="450"/>
                </a:lnTo>
                <a:lnTo>
                  <a:pt x="16" y="467"/>
                </a:lnTo>
                <a:lnTo>
                  <a:pt x="22" y="483"/>
                </a:lnTo>
                <a:lnTo>
                  <a:pt x="29" y="499"/>
                </a:lnTo>
                <a:lnTo>
                  <a:pt x="35" y="515"/>
                </a:lnTo>
                <a:lnTo>
                  <a:pt x="44" y="531"/>
                </a:lnTo>
                <a:lnTo>
                  <a:pt x="52" y="546"/>
                </a:lnTo>
                <a:lnTo>
                  <a:pt x="62" y="560"/>
                </a:lnTo>
                <a:lnTo>
                  <a:pt x="71" y="575"/>
                </a:lnTo>
                <a:lnTo>
                  <a:pt x="82" y="588"/>
                </a:lnTo>
                <a:lnTo>
                  <a:pt x="93" y="600"/>
                </a:lnTo>
                <a:lnTo>
                  <a:pt x="106" y="613"/>
                </a:lnTo>
                <a:lnTo>
                  <a:pt x="117" y="625"/>
                </a:lnTo>
                <a:lnTo>
                  <a:pt x="130" y="637"/>
                </a:lnTo>
                <a:lnTo>
                  <a:pt x="144" y="647"/>
                </a:lnTo>
                <a:lnTo>
                  <a:pt x="158" y="657"/>
                </a:lnTo>
                <a:lnTo>
                  <a:pt x="173" y="667"/>
                </a:lnTo>
                <a:lnTo>
                  <a:pt x="188" y="675"/>
                </a:lnTo>
                <a:lnTo>
                  <a:pt x="203" y="683"/>
                </a:lnTo>
                <a:lnTo>
                  <a:pt x="219" y="690"/>
                </a:lnTo>
                <a:lnTo>
                  <a:pt x="235" y="697"/>
                </a:lnTo>
                <a:lnTo>
                  <a:pt x="252" y="702"/>
                </a:lnTo>
                <a:lnTo>
                  <a:pt x="269" y="707"/>
                </a:lnTo>
                <a:lnTo>
                  <a:pt x="286" y="711"/>
                </a:lnTo>
                <a:lnTo>
                  <a:pt x="305" y="714"/>
                </a:lnTo>
                <a:lnTo>
                  <a:pt x="322" y="716"/>
                </a:lnTo>
                <a:lnTo>
                  <a:pt x="340" y="718"/>
                </a:lnTo>
                <a:lnTo>
                  <a:pt x="359" y="718"/>
                </a:lnTo>
                <a:lnTo>
                  <a:pt x="377" y="718"/>
                </a:lnTo>
                <a:lnTo>
                  <a:pt x="396" y="716"/>
                </a:lnTo>
                <a:lnTo>
                  <a:pt x="414" y="714"/>
                </a:lnTo>
                <a:lnTo>
                  <a:pt x="431" y="711"/>
                </a:lnTo>
                <a:lnTo>
                  <a:pt x="448" y="707"/>
                </a:lnTo>
                <a:lnTo>
                  <a:pt x="465" y="702"/>
                </a:lnTo>
                <a:lnTo>
                  <a:pt x="482" y="697"/>
                </a:lnTo>
                <a:lnTo>
                  <a:pt x="498" y="690"/>
                </a:lnTo>
                <a:lnTo>
                  <a:pt x="514" y="683"/>
                </a:lnTo>
                <a:lnTo>
                  <a:pt x="529" y="675"/>
                </a:lnTo>
                <a:lnTo>
                  <a:pt x="544" y="667"/>
                </a:lnTo>
                <a:lnTo>
                  <a:pt x="559" y="657"/>
                </a:lnTo>
                <a:lnTo>
                  <a:pt x="573" y="647"/>
                </a:lnTo>
                <a:lnTo>
                  <a:pt x="587" y="637"/>
                </a:lnTo>
                <a:lnTo>
                  <a:pt x="600" y="625"/>
                </a:lnTo>
                <a:lnTo>
                  <a:pt x="613" y="613"/>
                </a:lnTo>
                <a:lnTo>
                  <a:pt x="625" y="600"/>
                </a:lnTo>
                <a:lnTo>
                  <a:pt x="635" y="588"/>
                </a:lnTo>
                <a:lnTo>
                  <a:pt x="646" y="575"/>
                </a:lnTo>
                <a:lnTo>
                  <a:pt x="657" y="560"/>
                </a:lnTo>
                <a:lnTo>
                  <a:pt x="665" y="546"/>
                </a:lnTo>
                <a:lnTo>
                  <a:pt x="675" y="531"/>
                </a:lnTo>
                <a:lnTo>
                  <a:pt x="682" y="515"/>
                </a:lnTo>
                <a:lnTo>
                  <a:pt x="690" y="499"/>
                </a:lnTo>
                <a:lnTo>
                  <a:pt x="696" y="483"/>
                </a:lnTo>
                <a:lnTo>
                  <a:pt x="702" y="467"/>
                </a:lnTo>
                <a:lnTo>
                  <a:pt x="707" y="450"/>
                </a:lnTo>
                <a:lnTo>
                  <a:pt x="710" y="431"/>
                </a:lnTo>
                <a:lnTo>
                  <a:pt x="713" y="414"/>
                </a:lnTo>
                <a:lnTo>
                  <a:pt x="716" y="396"/>
                </a:lnTo>
                <a:lnTo>
                  <a:pt x="718" y="378"/>
                </a:lnTo>
                <a:lnTo>
                  <a:pt x="718" y="360"/>
                </a:lnTo>
                <a:lnTo>
                  <a:pt x="718" y="340"/>
                </a:lnTo>
                <a:lnTo>
                  <a:pt x="716" y="322"/>
                </a:lnTo>
                <a:lnTo>
                  <a:pt x="713" y="305"/>
                </a:lnTo>
                <a:lnTo>
                  <a:pt x="710" y="287"/>
                </a:lnTo>
                <a:lnTo>
                  <a:pt x="707" y="270"/>
                </a:lnTo>
                <a:lnTo>
                  <a:pt x="702" y="253"/>
                </a:lnTo>
                <a:lnTo>
                  <a:pt x="696" y="237"/>
                </a:lnTo>
                <a:lnTo>
                  <a:pt x="690" y="220"/>
                </a:lnTo>
                <a:lnTo>
                  <a:pt x="682" y="205"/>
                </a:lnTo>
                <a:lnTo>
                  <a:pt x="675" y="188"/>
                </a:lnTo>
                <a:lnTo>
                  <a:pt x="665" y="174"/>
                </a:lnTo>
                <a:lnTo>
                  <a:pt x="657" y="159"/>
                </a:lnTo>
                <a:lnTo>
                  <a:pt x="646" y="145"/>
                </a:lnTo>
                <a:lnTo>
                  <a:pt x="635" y="132"/>
                </a:lnTo>
                <a:lnTo>
                  <a:pt x="625" y="118"/>
                </a:lnTo>
                <a:lnTo>
                  <a:pt x="613" y="106"/>
                </a:lnTo>
                <a:lnTo>
                  <a:pt x="600" y="94"/>
                </a:lnTo>
                <a:lnTo>
                  <a:pt x="587" y="83"/>
                </a:lnTo>
                <a:lnTo>
                  <a:pt x="573" y="72"/>
                </a:lnTo>
                <a:lnTo>
                  <a:pt x="559" y="62"/>
                </a:lnTo>
                <a:lnTo>
                  <a:pt x="544" y="53"/>
                </a:lnTo>
                <a:lnTo>
                  <a:pt x="529" y="44"/>
                </a:lnTo>
                <a:lnTo>
                  <a:pt x="514" y="36"/>
                </a:lnTo>
                <a:lnTo>
                  <a:pt x="498" y="29"/>
                </a:lnTo>
                <a:lnTo>
                  <a:pt x="482" y="23"/>
                </a:lnTo>
                <a:lnTo>
                  <a:pt x="465" y="16"/>
                </a:lnTo>
                <a:lnTo>
                  <a:pt x="448" y="12"/>
                </a:lnTo>
                <a:lnTo>
                  <a:pt x="431" y="8"/>
                </a:lnTo>
                <a:lnTo>
                  <a:pt x="414" y="4"/>
                </a:lnTo>
                <a:lnTo>
                  <a:pt x="396" y="2"/>
                </a:lnTo>
                <a:lnTo>
                  <a:pt x="377" y="1"/>
                </a:lnTo>
                <a:lnTo>
                  <a:pt x="3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951A1A-E0DE-75E9-6BD5-BE35D97C9FAE}"/>
              </a:ext>
            </a:extLst>
          </p:cNvPr>
          <p:cNvSpPr txBox="1"/>
          <p:nvPr/>
        </p:nvSpPr>
        <p:spPr>
          <a:xfrm>
            <a:off x="2432808" y="6090588"/>
            <a:ext cx="443463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Recently seen a boom in revenue of around 50%.</a:t>
            </a:r>
          </a:p>
        </p:txBody>
      </p:sp>
      <p:pic>
        <p:nvPicPr>
          <p:cNvPr id="2" name="Picture 1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A2632634-1341-6DD3-B89E-34F8044621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9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89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" b="3"/>
          <a:stretch/>
        </p:blipFill>
        <p:spPr>
          <a:xfrm>
            <a:off x="10008165" y="0"/>
            <a:ext cx="2183834" cy="2112552"/>
          </a:xfrm>
          <a:prstGeom prst="rect">
            <a:avLst/>
          </a:prstGeom>
        </p:spPr>
      </p:pic>
      <p:sp>
        <p:nvSpPr>
          <p:cNvPr id="19" name="Freeform 4460">
            <a:extLst>
              <a:ext uri="{FF2B5EF4-FFF2-40B4-BE49-F238E27FC236}">
                <a16:creationId xmlns:a16="http://schemas.microsoft.com/office/drawing/2014/main" id="{EB07AD1B-8150-1868-15D3-B7D2342BFD01}"/>
              </a:ext>
            </a:extLst>
          </p:cNvPr>
          <p:cNvSpPr>
            <a:spLocks noEditPoints="1"/>
          </p:cNvSpPr>
          <p:nvPr/>
        </p:nvSpPr>
        <p:spPr bwMode="auto">
          <a:xfrm>
            <a:off x="1441322" y="5561132"/>
            <a:ext cx="355600" cy="355600"/>
          </a:xfrm>
          <a:custGeom>
            <a:avLst/>
            <a:gdLst>
              <a:gd name="T0" fmla="*/ 371 w 718"/>
              <a:gd name="T1" fmla="*/ 473 h 718"/>
              <a:gd name="T2" fmla="*/ 359 w 718"/>
              <a:gd name="T3" fmla="*/ 478 h 718"/>
              <a:gd name="T4" fmla="*/ 346 w 718"/>
              <a:gd name="T5" fmla="*/ 473 h 718"/>
              <a:gd name="T6" fmla="*/ 344 w 718"/>
              <a:gd name="T7" fmla="*/ 371 h 718"/>
              <a:gd name="T8" fmla="*/ 353 w 718"/>
              <a:gd name="T9" fmla="*/ 361 h 718"/>
              <a:gd name="T10" fmla="*/ 381 w 718"/>
              <a:gd name="T11" fmla="*/ 356 h 718"/>
              <a:gd name="T12" fmla="*/ 412 w 718"/>
              <a:gd name="T13" fmla="*/ 337 h 718"/>
              <a:gd name="T14" fmla="*/ 430 w 718"/>
              <a:gd name="T15" fmla="*/ 307 h 718"/>
              <a:gd name="T16" fmla="*/ 432 w 718"/>
              <a:gd name="T17" fmla="*/ 270 h 718"/>
              <a:gd name="T18" fmla="*/ 417 w 718"/>
              <a:gd name="T19" fmla="*/ 238 h 718"/>
              <a:gd name="T20" fmla="*/ 388 w 718"/>
              <a:gd name="T21" fmla="*/ 215 h 718"/>
              <a:gd name="T22" fmla="*/ 352 w 718"/>
              <a:gd name="T23" fmla="*/ 210 h 718"/>
              <a:gd name="T24" fmla="*/ 318 w 718"/>
              <a:gd name="T25" fmla="*/ 223 h 718"/>
              <a:gd name="T26" fmla="*/ 293 w 718"/>
              <a:gd name="T27" fmla="*/ 249 h 718"/>
              <a:gd name="T28" fmla="*/ 284 w 718"/>
              <a:gd name="T29" fmla="*/ 285 h 718"/>
              <a:gd name="T30" fmla="*/ 278 w 718"/>
              <a:gd name="T31" fmla="*/ 298 h 718"/>
              <a:gd name="T32" fmla="*/ 263 w 718"/>
              <a:gd name="T33" fmla="*/ 299 h 718"/>
              <a:gd name="T34" fmla="*/ 254 w 718"/>
              <a:gd name="T35" fmla="*/ 288 h 718"/>
              <a:gd name="T36" fmla="*/ 263 w 718"/>
              <a:gd name="T37" fmla="*/ 244 h 718"/>
              <a:gd name="T38" fmla="*/ 292 w 718"/>
              <a:gd name="T39" fmla="*/ 205 h 718"/>
              <a:gd name="T40" fmla="*/ 338 w 718"/>
              <a:gd name="T41" fmla="*/ 182 h 718"/>
              <a:gd name="T42" fmla="*/ 390 w 718"/>
              <a:gd name="T43" fmla="*/ 184 h 718"/>
              <a:gd name="T44" fmla="*/ 433 w 718"/>
              <a:gd name="T45" fmla="*/ 211 h 718"/>
              <a:gd name="T46" fmla="*/ 459 w 718"/>
              <a:gd name="T47" fmla="*/ 254 h 718"/>
              <a:gd name="T48" fmla="*/ 462 w 718"/>
              <a:gd name="T49" fmla="*/ 304 h 718"/>
              <a:gd name="T50" fmla="*/ 444 w 718"/>
              <a:gd name="T51" fmla="*/ 347 h 718"/>
              <a:gd name="T52" fmla="*/ 410 w 718"/>
              <a:gd name="T53" fmla="*/ 377 h 718"/>
              <a:gd name="T54" fmla="*/ 359 w 718"/>
              <a:gd name="T55" fmla="*/ 576 h 718"/>
              <a:gd name="T56" fmla="*/ 328 w 718"/>
              <a:gd name="T57" fmla="*/ 560 h 718"/>
              <a:gd name="T58" fmla="*/ 324 w 718"/>
              <a:gd name="T59" fmla="*/ 524 h 718"/>
              <a:gd name="T60" fmla="*/ 352 w 718"/>
              <a:gd name="T61" fmla="*/ 502 h 718"/>
              <a:gd name="T62" fmla="*/ 385 w 718"/>
              <a:gd name="T63" fmla="*/ 513 h 718"/>
              <a:gd name="T64" fmla="*/ 396 w 718"/>
              <a:gd name="T65" fmla="*/ 546 h 718"/>
              <a:gd name="T66" fmla="*/ 373 w 718"/>
              <a:gd name="T67" fmla="*/ 574 h 718"/>
              <a:gd name="T68" fmla="*/ 322 w 718"/>
              <a:gd name="T69" fmla="*/ 2 h 718"/>
              <a:gd name="T70" fmla="*/ 235 w 718"/>
              <a:gd name="T71" fmla="*/ 23 h 718"/>
              <a:gd name="T72" fmla="*/ 158 w 718"/>
              <a:gd name="T73" fmla="*/ 62 h 718"/>
              <a:gd name="T74" fmla="*/ 93 w 718"/>
              <a:gd name="T75" fmla="*/ 118 h 718"/>
              <a:gd name="T76" fmla="*/ 44 w 718"/>
              <a:gd name="T77" fmla="*/ 188 h 718"/>
              <a:gd name="T78" fmla="*/ 11 w 718"/>
              <a:gd name="T79" fmla="*/ 270 h 718"/>
              <a:gd name="T80" fmla="*/ 0 w 718"/>
              <a:gd name="T81" fmla="*/ 360 h 718"/>
              <a:gd name="T82" fmla="*/ 11 w 718"/>
              <a:gd name="T83" fmla="*/ 450 h 718"/>
              <a:gd name="T84" fmla="*/ 44 w 718"/>
              <a:gd name="T85" fmla="*/ 531 h 718"/>
              <a:gd name="T86" fmla="*/ 93 w 718"/>
              <a:gd name="T87" fmla="*/ 600 h 718"/>
              <a:gd name="T88" fmla="*/ 158 w 718"/>
              <a:gd name="T89" fmla="*/ 657 h 718"/>
              <a:gd name="T90" fmla="*/ 235 w 718"/>
              <a:gd name="T91" fmla="*/ 697 h 718"/>
              <a:gd name="T92" fmla="*/ 322 w 718"/>
              <a:gd name="T93" fmla="*/ 716 h 718"/>
              <a:gd name="T94" fmla="*/ 414 w 718"/>
              <a:gd name="T95" fmla="*/ 714 h 718"/>
              <a:gd name="T96" fmla="*/ 498 w 718"/>
              <a:gd name="T97" fmla="*/ 690 h 718"/>
              <a:gd name="T98" fmla="*/ 573 w 718"/>
              <a:gd name="T99" fmla="*/ 647 h 718"/>
              <a:gd name="T100" fmla="*/ 635 w 718"/>
              <a:gd name="T101" fmla="*/ 588 h 718"/>
              <a:gd name="T102" fmla="*/ 682 w 718"/>
              <a:gd name="T103" fmla="*/ 515 h 718"/>
              <a:gd name="T104" fmla="*/ 710 w 718"/>
              <a:gd name="T105" fmla="*/ 431 h 718"/>
              <a:gd name="T106" fmla="*/ 718 w 718"/>
              <a:gd name="T107" fmla="*/ 340 h 718"/>
              <a:gd name="T108" fmla="*/ 702 w 718"/>
              <a:gd name="T109" fmla="*/ 253 h 718"/>
              <a:gd name="T110" fmla="*/ 665 w 718"/>
              <a:gd name="T111" fmla="*/ 174 h 718"/>
              <a:gd name="T112" fmla="*/ 613 w 718"/>
              <a:gd name="T113" fmla="*/ 106 h 718"/>
              <a:gd name="T114" fmla="*/ 544 w 718"/>
              <a:gd name="T115" fmla="*/ 53 h 718"/>
              <a:gd name="T116" fmla="*/ 465 w 718"/>
              <a:gd name="T117" fmla="*/ 16 h 718"/>
              <a:gd name="T118" fmla="*/ 377 w 718"/>
              <a:gd name="T119" fmla="*/ 1 h 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18" h="718">
                <a:moveTo>
                  <a:pt x="374" y="390"/>
                </a:moveTo>
                <a:lnTo>
                  <a:pt x="374" y="463"/>
                </a:lnTo>
                <a:lnTo>
                  <a:pt x="373" y="467"/>
                </a:lnTo>
                <a:lnTo>
                  <a:pt x="373" y="470"/>
                </a:lnTo>
                <a:lnTo>
                  <a:pt x="371" y="473"/>
                </a:lnTo>
                <a:lnTo>
                  <a:pt x="370" y="475"/>
                </a:lnTo>
                <a:lnTo>
                  <a:pt x="367" y="476"/>
                </a:lnTo>
                <a:lnTo>
                  <a:pt x="365" y="477"/>
                </a:lnTo>
                <a:lnTo>
                  <a:pt x="361" y="478"/>
                </a:lnTo>
                <a:lnTo>
                  <a:pt x="359" y="478"/>
                </a:lnTo>
                <a:lnTo>
                  <a:pt x="356" y="478"/>
                </a:lnTo>
                <a:lnTo>
                  <a:pt x="353" y="477"/>
                </a:lnTo>
                <a:lnTo>
                  <a:pt x="351" y="476"/>
                </a:lnTo>
                <a:lnTo>
                  <a:pt x="349" y="475"/>
                </a:lnTo>
                <a:lnTo>
                  <a:pt x="346" y="473"/>
                </a:lnTo>
                <a:lnTo>
                  <a:pt x="345" y="470"/>
                </a:lnTo>
                <a:lnTo>
                  <a:pt x="344" y="467"/>
                </a:lnTo>
                <a:lnTo>
                  <a:pt x="344" y="463"/>
                </a:lnTo>
                <a:lnTo>
                  <a:pt x="344" y="375"/>
                </a:lnTo>
                <a:lnTo>
                  <a:pt x="344" y="371"/>
                </a:lnTo>
                <a:lnTo>
                  <a:pt x="345" y="368"/>
                </a:lnTo>
                <a:lnTo>
                  <a:pt x="346" y="366"/>
                </a:lnTo>
                <a:lnTo>
                  <a:pt x="349" y="364"/>
                </a:lnTo>
                <a:lnTo>
                  <a:pt x="351" y="362"/>
                </a:lnTo>
                <a:lnTo>
                  <a:pt x="353" y="361"/>
                </a:lnTo>
                <a:lnTo>
                  <a:pt x="356" y="360"/>
                </a:lnTo>
                <a:lnTo>
                  <a:pt x="359" y="360"/>
                </a:lnTo>
                <a:lnTo>
                  <a:pt x="367" y="359"/>
                </a:lnTo>
                <a:lnTo>
                  <a:pt x="374" y="358"/>
                </a:lnTo>
                <a:lnTo>
                  <a:pt x="381" y="356"/>
                </a:lnTo>
                <a:lnTo>
                  <a:pt x="388" y="353"/>
                </a:lnTo>
                <a:lnTo>
                  <a:pt x="395" y="350"/>
                </a:lnTo>
                <a:lnTo>
                  <a:pt x="401" y="347"/>
                </a:lnTo>
                <a:lnTo>
                  <a:pt x="406" y="343"/>
                </a:lnTo>
                <a:lnTo>
                  <a:pt x="412" y="337"/>
                </a:lnTo>
                <a:lnTo>
                  <a:pt x="417" y="332"/>
                </a:lnTo>
                <a:lnTo>
                  <a:pt x="421" y="327"/>
                </a:lnTo>
                <a:lnTo>
                  <a:pt x="425" y="320"/>
                </a:lnTo>
                <a:lnTo>
                  <a:pt x="428" y="314"/>
                </a:lnTo>
                <a:lnTo>
                  <a:pt x="430" y="307"/>
                </a:lnTo>
                <a:lnTo>
                  <a:pt x="432" y="300"/>
                </a:lnTo>
                <a:lnTo>
                  <a:pt x="433" y="292"/>
                </a:lnTo>
                <a:lnTo>
                  <a:pt x="434" y="285"/>
                </a:lnTo>
                <a:lnTo>
                  <a:pt x="433" y="277"/>
                </a:lnTo>
                <a:lnTo>
                  <a:pt x="432" y="270"/>
                </a:lnTo>
                <a:lnTo>
                  <a:pt x="430" y="262"/>
                </a:lnTo>
                <a:lnTo>
                  <a:pt x="428" y="256"/>
                </a:lnTo>
                <a:lnTo>
                  <a:pt x="425" y="249"/>
                </a:lnTo>
                <a:lnTo>
                  <a:pt x="421" y="243"/>
                </a:lnTo>
                <a:lnTo>
                  <a:pt x="417" y="238"/>
                </a:lnTo>
                <a:lnTo>
                  <a:pt x="412" y="232"/>
                </a:lnTo>
                <a:lnTo>
                  <a:pt x="406" y="227"/>
                </a:lnTo>
                <a:lnTo>
                  <a:pt x="401" y="223"/>
                </a:lnTo>
                <a:lnTo>
                  <a:pt x="395" y="218"/>
                </a:lnTo>
                <a:lnTo>
                  <a:pt x="388" y="215"/>
                </a:lnTo>
                <a:lnTo>
                  <a:pt x="381" y="213"/>
                </a:lnTo>
                <a:lnTo>
                  <a:pt x="374" y="211"/>
                </a:lnTo>
                <a:lnTo>
                  <a:pt x="367" y="210"/>
                </a:lnTo>
                <a:lnTo>
                  <a:pt x="359" y="210"/>
                </a:lnTo>
                <a:lnTo>
                  <a:pt x="352" y="210"/>
                </a:lnTo>
                <a:lnTo>
                  <a:pt x="344" y="211"/>
                </a:lnTo>
                <a:lnTo>
                  <a:pt x="337" y="213"/>
                </a:lnTo>
                <a:lnTo>
                  <a:pt x="329" y="215"/>
                </a:lnTo>
                <a:lnTo>
                  <a:pt x="323" y="218"/>
                </a:lnTo>
                <a:lnTo>
                  <a:pt x="318" y="223"/>
                </a:lnTo>
                <a:lnTo>
                  <a:pt x="311" y="227"/>
                </a:lnTo>
                <a:lnTo>
                  <a:pt x="306" y="232"/>
                </a:lnTo>
                <a:lnTo>
                  <a:pt x="301" y="238"/>
                </a:lnTo>
                <a:lnTo>
                  <a:pt x="297" y="243"/>
                </a:lnTo>
                <a:lnTo>
                  <a:pt x="293" y="249"/>
                </a:lnTo>
                <a:lnTo>
                  <a:pt x="290" y="256"/>
                </a:lnTo>
                <a:lnTo>
                  <a:pt x="288" y="262"/>
                </a:lnTo>
                <a:lnTo>
                  <a:pt x="285" y="270"/>
                </a:lnTo>
                <a:lnTo>
                  <a:pt x="284" y="277"/>
                </a:lnTo>
                <a:lnTo>
                  <a:pt x="284" y="285"/>
                </a:lnTo>
                <a:lnTo>
                  <a:pt x="283" y="288"/>
                </a:lnTo>
                <a:lnTo>
                  <a:pt x="283" y="290"/>
                </a:lnTo>
                <a:lnTo>
                  <a:pt x="281" y="293"/>
                </a:lnTo>
                <a:lnTo>
                  <a:pt x="280" y="295"/>
                </a:lnTo>
                <a:lnTo>
                  <a:pt x="278" y="298"/>
                </a:lnTo>
                <a:lnTo>
                  <a:pt x="275" y="299"/>
                </a:lnTo>
                <a:lnTo>
                  <a:pt x="273" y="299"/>
                </a:lnTo>
                <a:lnTo>
                  <a:pt x="269" y="300"/>
                </a:lnTo>
                <a:lnTo>
                  <a:pt x="266" y="299"/>
                </a:lnTo>
                <a:lnTo>
                  <a:pt x="263" y="299"/>
                </a:lnTo>
                <a:lnTo>
                  <a:pt x="261" y="298"/>
                </a:lnTo>
                <a:lnTo>
                  <a:pt x="259" y="295"/>
                </a:lnTo>
                <a:lnTo>
                  <a:pt x="257" y="293"/>
                </a:lnTo>
                <a:lnTo>
                  <a:pt x="255" y="290"/>
                </a:lnTo>
                <a:lnTo>
                  <a:pt x="254" y="288"/>
                </a:lnTo>
                <a:lnTo>
                  <a:pt x="254" y="285"/>
                </a:lnTo>
                <a:lnTo>
                  <a:pt x="254" y="274"/>
                </a:lnTo>
                <a:lnTo>
                  <a:pt x="257" y="263"/>
                </a:lnTo>
                <a:lnTo>
                  <a:pt x="259" y="254"/>
                </a:lnTo>
                <a:lnTo>
                  <a:pt x="263" y="244"/>
                </a:lnTo>
                <a:lnTo>
                  <a:pt x="267" y="236"/>
                </a:lnTo>
                <a:lnTo>
                  <a:pt x="273" y="226"/>
                </a:lnTo>
                <a:lnTo>
                  <a:pt x="278" y="218"/>
                </a:lnTo>
                <a:lnTo>
                  <a:pt x="285" y="211"/>
                </a:lnTo>
                <a:lnTo>
                  <a:pt x="292" y="205"/>
                </a:lnTo>
                <a:lnTo>
                  <a:pt x="300" y="198"/>
                </a:lnTo>
                <a:lnTo>
                  <a:pt x="309" y="193"/>
                </a:lnTo>
                <a:lnTo>
                  <a:pt x="319" y="188"/>
                </a:lnTo>
                <a:lnTo>
                  <a:pt x="328" y="184"/>
                </a:lnTo>
                <a:lnTo>
                  <a:pt x="338" y="182"/>
                </a:lnTo>
                <a:lnTo>
                  <a:pt x="349" y="180"/>
                </a:lnTo>
                <a:lnTo>
                  <a:pt x="359" y="180"/>
                </a:lnTo>
                <a:lnTo>
                  <a:pt x="370" y="180"/>
                </a:lnTo>
                <a:lnTo>
                  <a:pt x="380" y="182"/>
                </a:lnTo>
                <a:lnTo>
                  <a:pt x="390" y="184"/>
                </a:lnTo>
                <a:lnTo>
                  <a:pt x="400" y="188"/>
                </a:lnTo>
                <a:lnTo>
                  <a:pt x="408" y="193"/>
                </a:lnTo>
                <a:lnTo>
                  <a:pt x="417" y="198"/>
                </a:lnTo>
                <a:lnTo>
                  <a:pt x="426" y="205"/>
                </a:lnTo>
                <a:lnTo>
                  <a:pt x="433" y="211"/>
                </a:lnTo>
                <a:lnTo>
                  <a:pt x="439" y="218"/>
                </a:lnTo>
                <a:lnTo>
                  <a:pt x="446" y="226"/>
                </a:lnTo>
                <a:lnTo>
                  <a:pt x="451" y="236"/>
                </a:lnTo>
                <a:lnTo>
                  <a:pt x="456" y="244"/>
                </a:lnTo>
                <a:lnTo>
                  <a:pt x="459" y="254"/>
                </a:lnTo>
                <a:lnTo>
                  <a:pt x="461" y="263"/>
                </a:lnTo>
                <a:lnTo>
                  <a:pt x="463" y="274"/>
                </a:lnTo>
                <a:lnTo>
                  <a:pt x="463" y="285"/>
                </a:lnTo>
                <a:lnTo>
                  <a:pt x="463" y="294"/>
                </a:lnTo>
                <a:lnTo>
                  <a:pt x="462" y="304"/>
                </a:lnTo>
                <a:lnTo>
                  <a:pt x="460" y="314"/>
                </a:lnTo>
                <a:lnTo>
                  <a:pt x="457" y="322"/>
                </a:lnTo>
                <a:lnTo>
                  <a:pt x="453" y="331"/>
                </a:lnTo>
                <a:lnTo>
                  <a:pt x="448" y="339"/>
                </a:lnTo>
                <a:lnTo>
                  <a:pt x="444" y="347"/>
                </a:lnTo>
                <a:lnTo>
                  <a:pt x="437" y="354"/>
                </a:lnTo>
                <a:lnTo>
                  <a:pt x="431" y="361"/>
                </a:lnTo>
                <a:lnTo>
                  <a:pt x="425" y="367"/>
                </a:lnTo>
                <a:lnTo>
                  <a:pt x="417" y="373"/>
                </a:lnTo>
                <a:lnTo>
                  <a:pt x="410" y="377"/>
                </a:lnTo>
                <a:lnTo>
                  <a:pt x="401" y="381"/>
                </a:lnTo>
                <a:lnTo>
                  <a:pt x="392" y="384"/>
                </a:lnTo>
                <a:lnTo>
                  <a:pt x="383" y="387"/>
                </a:lnTo>
                <a:lnTo>
                  <a:pt x="374" y="390"/>
                </a:lnTo>
                <a:close/>
                <a:moveTo>
                  <a:pt x="359" y="576"/>
                </a:moveTo>
                <a:lnTo>
                  <a:pt x="352" y="576"/>
                </a:lnTo>
                <a:lnTo>
                  <a:pt x="344" y="574"/>
                </a:lnTo>
                <a:lnTo>
                  <a:pt x="338" y="569"/>
                </a:lnTo>
                <a:lnTo>
                  <a:pt x="332" y="565"/>
                </a:lnTo>
                <a:lnTo>
                  <a:pt x="328" y="560"/>
                </a:lnTo>
                <a:lnTo>
                  <a:pt x="324" y="553"/>
                </a:lnTo>
                <a:lnTo>
                  <a:pt x="322" y="546"/>
                </a:lnTo>
                <a:lnTo>
                  <a:pt x="322" y="538"/>
                </a:lnTo>
                <a:lnTo>
                  <a:pt x="322" y="532"/>
                </a:lnTo>
                <a:lnTo>
                  <a:pt x="324" y="524"/>
                </a:lnTo>
                <a:lnTo>
                  <a:pt x="328" y="518"/>
                </a:lnTo>
                <a:lnTo>
                  <a:pt x="332" y="513"/>
                </a:lnTo>
                <a:lnTo>
                  <a:pt x="338" y="508"/>
                </a:lnTo>
                <a:lnTo>
                  <a:pt x="344" y="504"/>
                </a:lnTo>
                <a:lnTo>
                  <a:pt x="352" y="502"/>
                </a:lnTo>
                <a:lnTo>
                  <a:pt x="359" y="501"/>
                </a:lnTo>
                <a:lnTo>
                  <a:pt x="367" y="502"/>
                </a:lnTo>
                <a:lnTo>
                  <a:pt x="373" y="504"/>
                </a:lnTo>
                <a:lnTo>
                  <a:pt x="380" y="508"/>
                </a:lnTo>
                <a:lnTo>
                  <a:pt x="385" y="513"/>
                </a:lnTo>
                <a:lnTo>
                  <a:pt x="390" y="518"/>
                </a:lnTo>
                <a:lnTo>
                  <a:pt x="393" y="524"/>
                </a:lnTo>
                <a:lnTo>
                  <a:pt x="396" y="532"/>
                </a:lnTo>
                <a:lnTo>
                  <a:pt x="397" y="538"/>
                </a:lnTo>
                <a:lnTo>
                  <a:pt x="396" y="546"/>
                </a:lnTo>
                <a:lnTo>
                  <a:pt x="393" y="553"/>
                </a:lnTo>
                <a:lnTo>
                  <a:pt x="390" y="560"/>
                </a:lnTo>
                <a:lnTo>
                  <a:pt x="385" y="565"/>
                </a:lnTo>
                <a:lnTo>
                  <a:pt x="380" y="569"/>
                </a:lnTo>
                <a:lnTo>
                  <a:pt x="373" y="574"/>
                </a:lnTo>
                <a:lnTo>
                  <a:pt x="367" y="576"/>
                </a:lnTo>
                <a:lnTo>
                  <a:pt x="359" y="576"/>
                </a:lnTo>
                <a:close/>
                <a:moveTo>
                  <a:pt x="359" y="0"/>
                </a:moveTo>
                <a:lnTo>
                  <a:pt x="340" y="1"/>
                </a:lnTo>
                <a:lnTo>
                  <a:pt x="322" y="2"/>
                </a:lnTo>
                <a:lnTo>
                  <a:pt x="305" y="4"/>
                </a:lnTo>
                <a:lnTo>
                  <a:pt x="286" y="8"/>
                </a:lnTo>
                <a:lnTo>
                  <a:pt x="269" y="12"/>
                </a:lnTo>
                <a:lnTo>
                  <a:pt x="252" y="16"/>
                </a:lnTo>
                <a:lnTo>
                  <a:pt x="235" y="23"/>
                </a:lnTo>
                <a:lnTo>
                  <a:pt x="219" y="29"/>
                </a:lnTo>
                <a:lnTo>
                  <a:pt x="203" y="36"/>
                </a:lnTo>
                <a:lnTo>
                  <a:pt x="188" y="44"/>
                </a:lnTo>
                <a:lnTo>
                  <a:pt x="173" y="53"/>
                </a:lnTo>
                <a:lnTo>
                  <a:pt x="158" y="62"/>
                </a:lnTo>
                <a:lnTo>
                  <a:pt x="144" y="72"/>
                </a:lnTo>
                <a:lnTo>
                  <a:pt x="130" y="83"/>
                </a:lnTo>
                <a:lnTo>
                  <a:pt x="117" y="94"/>
                </a:lnTo>
                <a:lnTo>
                  <a:pt x="106" y="106"/>
                </a:lnTo>
                <a:lnTo>
                  <a:pt x="93" y="118"/>
                </a:lnTo>
                <a:lnTo>
                  <a:pt x="82" y="132"/>
                </a:lnTo>
                <a:lnTo>
                  <a:pt x="71" y="145"/>
                </a:lnTo>
                <a:lnTo>
                  <a:pt x="62" y="159"/>
                </a:lnTo>
                <a:lnTo>
                  <a:pt x="52" y="174"/>
                </a:lnTo>
                <a:lnTo>
                  <a:pt x="44" y="188"/>
                </a:lnTo>
                <a:lnTo>
                  <a:pt x="35" y="205"/>
                </a:lnTo>
                <a:lnTo>
                  <a:pt x="29" y="220"/>
                </a:lnTo>
                <a:lnTo>
                  <a:pt x="22" y="237"/>
                </a:lnTo>
                <a:lnTo>
                  <a:pt x="16" y="253"/>
                </a:lnTo>
                <a:lnTo>
                  <a:pt x="11" y="270"/>
                </a:lnTo>
                <a:lnTo>
                  <a:pt x="7" y="287"/>
                </a:lnTo>
                <a:lnTo>
                  <a:pt x="4" y="305"/>
                </a:lnTo>
                <a:lnTo>
                  <a:pt x="2" y="322"/>
                </a:lnTo>
                <a:lnTo>
                  <a:pt x="1" y="340"/>
                </a:lnTo>
                <a:lnTo>
                  <a:pt x="0" y="360"/>
                </a:lnTo>
                <a:lnTo>
                  <a:pt x="1" y="378"/>
                </a:lnTo>
                <a:lnTo>
                  <a:pt x="2" y="396"/>
                </a:lnTo>
                <a:lnTo>
                  <a:pt x="4" y="414"/>
                </a:lnTo>
                <a:lnTo>
                  <a:pt x="7" y="431"/>
                </a:lnTo>
                <a:lnTo>
                  <a:pt x="11" y="450"/>
                </a:lnTo>
                <a:lnTo>
                  <a:pt x="16" y="467"/>
                </a:lnTo>
                <a:lnTo>
                  <a:pt x="22" y="483"/>
                </a:lnTo>
                <a:lnTo>
                  <a:pt x="29" y="499"/>
                </a:lnTo>
                <a:lnTo>
                  <a:pt x="35" y="515"/>
                </a:lnTo>
                <a:lnTo>
                  <a:pt x="44" y="531"/>
                </a:lnTo>
                <a:lnTo>
                  <a:pt x="52" y="546"/>
                </a:lnTo>
                <a:lnTo>
                  <a:pt x="62" y="560"/>
                </a:lnTo>
                <a:lnTo>
                  <a:pt x="71" y="575"/>
                </a:lnTo>
                <a:lnTo>
                  <a:pt x="82" y="588"/>
                </a:lnTo>
                <a:lnTo>
                  <a:pt x="93" y="600"/>
                </a:lnTo>
                <a:lnTo>
                  <a:pt x="106" y="613"/>
                </a:lnTo>
                <a:lnTo>
                  <a:pt x="117" y="625"/>
                </a:lnTo>
                <a:lnTo>
                  <a:pt x="130" y="637"/>
                </a:lnTo>
                <a:lnTo>
                  <a:pt x="144" y="647"/>
                </a:lnTo>
                <a:lnTo>
                  <a:pt x="158" y="657"/>
                </a:lnTo>
                <a:lnTo>
                  <a:pt x="173" y="667"/>
                </a:lnTo>
                <a:lnTo>
                  <a:pt x="188" y="675"/>
                </a:lnTo>
                <a:lnTo>
                  <a:pt x="203" y="683"/>
                </a:lnTo>
                <a:lnTo>
                  <a:pt x="219" y="690"/>
                </a:lnTo>
                <a:lnTo>
                  <a:pt x="235" y="697"/>
                </a:lnTo>
                <a:lnTo>
                  <a:pt x="252" y="702"/>
                </a:lnTo>
                <a:lnTo>
                  <a:pt x="269" y="707"/>
                </a:lnTo>
                <a:lnTo>
                  <a:pt x="286" y="711"/>
                </a:lnTo>
                <a:lnTo>
                  <a:pt x="305" y="714"/>
                </a:lnTo>
                <a:lnTo>
                  <a:pt x="322" y="716"/>
                </a:lnTo>
                <a:lnTo>
                  <a:pt x="340" y="718"/>
                </a:lnTo>
                <a:lnTo>
                  <a:pt x="359" y="718"/>
                </a:lnTo>
                <a:lnTo>
                  <a:pt x="377" y="718"/>
                </a:lnTo>
                <a:lnTo>
                  <a:pt x="396" y="716"/>
                </a:lnTo>
                <a:lnTo>
                  <a:pt x="414" y="714"/>
                </a:lnTo>
                <a:lnTo>
                  <a:pt x="431" y="711"/>
                </a:lnTo>
                <a:lnTo>
                  <a:pt x="448" y="707"/>
                </a:lnTo>
                <a:lnTo>
                  <a:pt x="465" y="702"/>
                </a:lnTo>
                <a:lnTo>
                  <a:pt x="482" y="697"/>
                </a:lnTo>
                <a:lnTo>
                  <a:pt x="498" y="690"/>
                </a:lnTo>
                <a:lnTo>
                  <a:pt x="514" y="683"/>
                </a:lnTo>
                <a:lnTo>
                  <a:pt x="529" y="675"/>
                </a:lnTo>
                <a:lnTo>
                  <a:pt x="544" y="667"/>
                </a:lnTo>
                <a:lnTo>
                  <a:pt x="559" y="657"/>
                </a:lnTo>
                <a:lnTo>
                  <a:pt x="573" y="647"/>
                </a:lnTo>
                <a:lnTo>
                  <a:pt x="587" y="637"/>
                </a:lnTo>
                <a:lnTo>
                  <a:pt x="600" y="625"/>
                </a:lnTo>
                <a:lnTo>
                  <a:pt x="613" y="613"/>
                </a:lnTo>
                <a:lnTo>
                  <a:pt x="625" y="600"/>
                </a:lnTo>
                <a:lnTo>
                  <a:pt x="635" y="588"/>
                </a:lnTo>
                <a:lnTo>
                  <a:pt x="646" y="575"/>
                </a:lnTo>
                <a:lnTo>
                  <a:pt x="657" y="560"/>
                </a:lnTo>
                <a:lnTo>
                  <a:pt x="665" y="546"/>
                </a:lnTo>
                <a:lnTo>
                  <a:pt x="675" y="531"/>
                </a:lnTo>
                <a:lnTo>
                  <a:pt x="682" y="515"/>
                </a:lnTo>
                <a:lnTo>
                  <a:pt x="690" y="499"/>
                </a:lnTo>
                <a:lnTo>
                  <a:pt x="696" y="483"/>
                </a:lnTo>
                <a:lnTo>
                  <a:pt x="702" y="467"/>
                </a:lnTo>
                <a:lnTo>
                  <a:pt x="707" y="450"/>
                </a:lnTo>
                <a:lnTo>
                  <a:pt x="710" y="431"/>
                </a:lnTo>
                <a:lnTo>
                  <a:pt x="713" y="414"/>
                </a:lnTo>
                <a:lnTo>
                  <a:pt x="716" y="396"/>
                </a:lnTo>
                <a:lnTo>
                  <a:pt x="718" y="378"/>
                </a:lnTo>
                <a:lnTo>
                  <a:pt x="718" y="360"/>
                </a:lnTo>
                <a:lnTo>
                  <a:pt x="718" y="340"/>
                </a:lnTo>
                <a:lnTo>
                  <a:pt x="716" y="322"/>
                </a:lnTo>
                <a:lnTo>
                  <a:pt x="713" y="305"/>
                </a:lnTo>
                <a:lnTo>
                  <a:pt x="710" y="287"/>
                </a:lnTo>
                <a:lnTo>
                  <a:pt x="707" y="270"/>
                </a:lnTo>
                <a:lnTo>
                  <a:pt x="702" y="253"/>
                </a:lnTo>
                <a:lnTo>
                  <a:pt x="696" y="237"/>
                </a:lnTo>
                <a:lnTo>
                  <a:pt x="690" y="220"/>
                </a:lnTo>
                <a:lnTo>
                  <a:pt x="682" y="205"/>
                </a:lnTo>
                <a:lnTo>
                  <a:pt x="675" y="188"/>
                </a:lnTo>
                <a:lnTo>
                  <a:pt x="665" y="174"/>
                </a:lnTo>
                <a:lnTo>
                  <a:pt x="657" y="159"/>
                </a:lnTo>
                <a:lnTo>
                  <a:pt x="646" y="145"/>
                </a:lnTo>
                <a:lnTo>
                  <a:pt x="635" y="132"/>
                </a:lnTo>
                <a:lnTo>
                  <a:pt x="625" y="118"/>
                </a:lnTo>
                <a:lnTo>
                  <a:pt x="613" y="106"/>
                </a:lnTo>
                <a:lnTo>
                  <a:pt x="600" y="94"/>
                </a:lnTo>
                <a:lnTo>
                  <a:pt x="587" y="83"/>
                </a:lnTo>
                <a:lnTo>
                  <a:pt x="573" y="72"/>
                </a:lnTo>
                <a:lnTo>
                  <a:pt x="559" y="62"/>
                </a:lnTo>
                <a:lnTo>
                  <a:pt x="544" y="53"/>
                </a:lnTo>
                <a:lnTo>
                  <a:pt x="529" y="44"/>
                </a:lnTo>
                <a:lnTo>
                  <a:pt x="514" y="36"/>
                </a:lnTo>
                <a:lnTo>
                  <a:pt x="498" y="29"/>
                </a:lnTo>
                <a:lnTo>
                  <a:pt x="482" y="23"/>
                </a:lnTo>
                <a:lnTo>
                  <a:pt x="465" y="16"/>
                </a:lnTo>
                <a:lnTo>
                  <a:pt x="448" y="12"/>
                </a:lnTo>
                <a:lnTo>
                  <a:pt x="431" y="8"/>
                </a:lnTo>
                <a:lnTo>
                  <a:pt x="414" y="4"/>
                </a:lnTo>
                <a:lnTo>
                  <a:pt x="396" y="2"/>
                </a:lnTo>
                <a:lnTo>
                  <a:pt x="377" y="1"/>
                </a:lnTo>
                <a:lnTo>
                  <a:pt x="3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BFA8661-59E4-9176-3F77-CD922AC18EAB}"/>
              </a:ext>
            </a:extLst>
          </p:cNvPr>
          <p:cNvSpPr txBox="1"/>
          <p:nvPr/>
        </p:nvSpPr>
        <p:spPr>
          <a:xfrm>
            <a:off x="2006008" y="5615821"/>
            <a:ext cx="507004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We can see a dip in 2022 around the time Prism was acquired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18D7DF-9638-2F3F-CB1B-E9927FAE135B}"/>
              </a:ext>
            </a:extLst>
          </p:cNvPr>
          <p:cNvSpPr txBox="1"/>
          <p:nvPr/>
        </p:nvSpPr>
        <p:spPr>
          <a:xfrm>
            <a:off x="1673924" y="4958077"/>
            <a:ext cx="597890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Since July 2021, the difference between revenue and costs </a:t>
            </a:r>
            <a:r>
              <a:rPr lang="en-US" sz="1600" b="1" dirty="0"/>
              <a:t>(gross profit) </a:t>
            </a:r>
            <a:r>
              <a:rPr lang="en-US" sz="1600" dirty="0"/>
              <a:t>has been steadily increasing </a:t>
            </a:r>
          </a:p>
        </p:txBody>
      </p:sp>
      <p:sp>
        <p:nvSpPr>
          <p:cNvPr id="22" name="Freeform 4460">
            <a:extLst>
              <a:ext uri="{FF2B5EF4-FFF2-40B4-BE49-F238E27FC236}">
                <a16:creationId xmlns:a16="http://schemas.microsoft.com/office/drawing/2014/main" id="{AEC7501F-F188-AC41-4FE7-310F0F8E9DA4}"/>
              </a:ext>
            </a:extLst>
          </p:cNvPr>
          <p:cNvSpPr>
            <a:spLocks noEditPoints="1"/>
          </p:cNvSpPr>
          <p:nvPr/>
        </p:nvSpPr>
        <p:spPr bwMode="auto">
          <a:xfrm>
            <a:off x="1828373" y="6112204"/>
            <a:ext cx="355600" cy="355600"/>
          </a:xfrm>
          <a:custGeom>
            <a:avLst/>
            <a:gdLst>
              <a:gd name="T0" fmla="*/ 371 w 718"/>
              <a:gd name="T1" fmla="*/ 473 h 718"/>
              <a:gd name="T2" fmla="*/ 359 w 718"/>
              <a:gd name="T3" fmla="*/ 478 h 718"/>
              <a:gd name="T4" fmla="*/ 346 w 718"/>
              <a:gd name="T5" fmla="*/ 473 h 718"/>
              <a:gd name="T6" fmla="*/ 344 w 718"/>
              <a:gd name="T7" fmla="*/ 371 h 718"/>
              <a:gd name="T8" fmla="*/ 353 w 718"/>
              <a:gd name="T9" fmla="*/ 361 h 718"/>
              <a:gd name="T10" fmla="*/ 381 w 718"/>
              <a:gd name="T11" fmla="*/ 356 h 718"/>
              <a:gd name="T12" fmla="*/ 412 w 718"/>
              <a:gd name="T13" fmla="*/ 337 h 718"/>
              <a:gd name="T14" fmla="*/ 430 w 718"/>
              <a:gd name="T15" fmla="*/ 307 h 718"/>
              <a:gd name="T16" fmla="*/ 432 w 718"/>
              <a:gd name="T17" fmla="*/ 270 h 718"/>
              <a:gd name="T18" fmla="*/ 417 w 718"/>
              <a:gd name="T19" fmla="*/ 238 h 718"/>
              <a:gd name="T20" fmla="*/ 388 w 718"/>
              <a:gd name="T21" fmla="*/ 215 h 718"/>
              <a:gd name="T22" fmla="*/ 352 w 718"/>
              <a:gd name="T23" fmla="*/ 210 h 718"/>
              <a:gd name="T24" fmla="*/ 318 w 718"/>
              <a:gd name="T25" fmla="*/ 223 h 718"/>
              <a:gd name="T26" fmla="*/ 293 w 718"/>
              <a:gd name="T27" fmla="*/ 249 h 718"/>
              <a:gd name="T28" fmla="*/ 284 w 718"/>
              <a:gd name="T29" fmla="*/ 285 h 718"/>
              <a:gd name="T30" fmla="*/ 278 w 718"/>
              <a:gd name="T31" fmla="*/ 298 h 718"/>
              <a:gd name="T32" fmla="*/ 263 w 718"/>
              <a:gd name="T33" fmla="*/ 299 h 718"/>
              <a:gd name="T34" fmla="*/ 254 w 718"/>
              <a:gd name="T35" fmla="*/ 288 h 718"/>
              <a:gd name="T36" fmla="*/ 263 w 718"/>
              <a:gd name="T37" fmla="*/ 244 h 718"/>
              <a:gd name="T38" fmla="*/ 292 w 718"/>
              <a:gd name="T39" fmla="*/ 205 h 718"/>
              <a:gd name="T40" fmla="*/ 338 w 718"/>
              <a:gd name="T41" fmla="*/ 182 h 718"/>
              <a:gd name="T42" fmla="*/ 390 w 718"/>
              <a:gd name="T43" fmla="*/ 184 h 718"/>
              <a:gd name="T44" fmla="*/ 433 w 718"/>
              <a:gd name="T45" fmla="*/ 211 h 718"/>
              <a:gd name="T46" fmla="*/ 459 w 718"/>
              <a:gd name="T47" fmla="*/ 254 h 718"/>
              <a:gd name="T48" fmla="*/ 462 w 718"/>
              <a:gd name="T49" fmla="*/ 304 h 718"/>
              <a:gd name="T50" fmla="*/ 444 w 718"/>
              <a:gd name="T51" fmla="*/ 347 h 718"/>
              <a:gd name="T52" fmla="*/ 410 w 718"/>
              <a:gd name="T53" fmla="*/ 377 h 718"/>
              <a:gd name="T54" fmla="*/ 359 w 718"/>
              <a:gd name="T55" fmla="*/ 576 h 718"/>
              <a:gd name="T56" fmla="*/ 328 w 718"/>
              <a:gd name="T57" fmla="*/ 560 h 718"/>
              <a:gd name="T58" fmla="*/ 324 w 718"/>
              <a:gd name="T59" fmla="*/ 524 h 718"/>
              <a:gd name="T60" fmla="*/ 352 w 718"/>
              <a:gd name="T61" fmla="*/ 502 h 718"/>
              <a:gd name="T62" fmla="*/ 385 w 718"/>
              <a:gd name="T63" fmla="*/ 513 h 718"/>
              <a:gd name="T64" fmla="*/ 396 w 718"/>
              <a:gd name="T65" fmla="*/ 546 h 718"/>
              <a:gd name="T66" fmla="*/ 373 w 718"/>
              <a:gd name="T67" fmla="*/ 574 h 718"/>
              <a:gd name="T68" fmla="*/ 322 w 718"/>
              <a:gd name="T69" fmla="*/ 2 h 718"/>
              <a:gd name="T70" fmla="*/ 235 w 718"/>
              <a:gd name="T71" fmla="*/ 23 h 718"/>
              <a:gd name="T72" fmla="*/ 158 w 718"/>
              <a:gd name="T73" fmla="*/ 62 h 718"/>
              <a:gd name="T74" fmla="*/ 93 w 718"/>
              <a:gd name="T75" fmla="*/ 118 h 718"/>
              <a:gd name="T76" fmla="*/ 44 w 718"/>
              <a:gd name="T77" fmla="*/ 188 h 718"/>
              <a:gd name="T78" fmla="*/ 11 w 718"/>
              <a:gd name="T79" fmla="*/ 270 h 718"/>
              <a:gd name="T80" fmla="*/ 0 w 718"/>
              <a:gd name="T81" fmla="*/ 360 h 718"/>
              <a:gd name="T82" fmla="*/ 11 w 718"/>
              <a:gd name="T83" fmla="*/ 450 h 718"/>
              <a:gd name="T84" fmla="*/ 44 w 718"/>
              <a:gd name="T85" fmla="*/ 531 h 718"/>
              <a:gd name="T86" fmla="*/ 93 w 718"/>
              <a:gd name="T87" fmla="*/ 600 h 718"/>
              <a:gd name="T88" fmla="*/ 158 w 718"/>
              <a:gd name="T89" fmla="*/ 657 h 718"/>
              <a:gd name="T90" fmla="*/ 235 w 718"/>
              <a:gd name="T91" fmla="*/ 697 h 718"/>
              <a:gd name="T92" fmla="*/ 322 w 718"/>
              <a:gd name="T93" fmla="*/ 716 h 718"/>
              <a:gd name="T94" fmla="*/ 414 w 718"/>
              <a:gd name="T95" fmla="*/ 714 h 718"/>
              <a:gd name="T96" fmla="*/ 498 w 718"/>
              <a:gd name="T97" fmla="*/ 690 h 718"/>
              <a:gd name="T98" fmla="*/ 573 w 718"/>
              <a:gd name="T99" fmla="*/ 647 h 718"/>
              <a:gd name="T100" fmla="*/ 635 w 718"/>
              <a:gd name="T101" fmla="*/ 588 h 718"/>
              <a:gd name="T102" fmla="*/ 682 w 718"/>
              <a:gd name="T103" fmla="*/ 515 h 718"/>
              <a:gd name="T104" fmla="*/ 710 w 718"/>
              <a:gd name="T105" fmla="*/ 431 h 718"/>
              <a:gd name="T106" fmla="*/ 718 w 718"/>
              <a:gd name="T107" fmla="*/ 340 h 718"/>
              <a:gd name="T108" fmla="*/ 702 w 718"/>
              <a:gd name="T109" fmla="*/ 253 h 718"/>
              <a:gd name="T110" fmla="*/ 665 w 718"/>
              <a:gd name="T111" fmla="*/ 174 h 718"/>
              <a:gd name="T112" fmla="*/ 613 w 718"/>
              <a:gd name="T113" fmla="*/ 106 h 718"/>
              <a:gd name="T114" fmla="*/ 544 w 718"/>
              <a:gd name="T115" fmla="*/ 53 h 718"/>
              <a:gd name="T116" fmla="*/ 465 w 718"/>
              <a:gd name="T117" fmla="*/ 16 h 718"/>
              <a:gd name="T118" fmla="*/ 377 w 718"/>
              <a:gd name="T119" fmla="*/ 1 h 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18" h="718">
                <a:moveTo>
                  <a:pt x="374" y="390"/>
                </a:moveTo>
                <a:lnTo>
                  <a:pt x="374" y="463"/>
                </a:lnTo>
                <a:lnTo>
                  <a:pt x="373" y="467"/>
                </a:lnTo>
                <a:lnTo>
                  <a:pt x="373" y="470"/>
                </a:lnTo>
                <a:lnTo>
                  <a:pt x="371" y="473"/>
                </a:lnTo>
                <a:lnTo>
                  <a:pt x="370" y="475"/>
                </a:lnTo>
                <a:lnTo>
                  <a:pt x="367" y="476"/>
                </a:lnTo>
                <a:lnTo>
                  <a:pt x="365" y="477"/>
                </a:lnTo>
                <a:lnTo>
                  <a:pt x="361" y="478"/>
                </a:lnTo>
                <a:lnTo>
                  <a:pt x="359" y="478"/>
                </a:lnTo>
                <a:lnTo>
                  <a:pt x="356" y="478"/>
                </a:lnTo>
                <a:lnTo>
                  <a:pt x="353" y="477"/>
                </a:lnTo>
                <a:lnTo>
                  <a:pt x="351" y="476"/>
                </a:lnTo>
                <a:lnTo>
                  <a:pt x="349" y="475"/>
                </a:lnTo>
                <a:lnTo>
                  <a:pt x="346" y="473"/>
                </a:lnTo>
                <a:lnTo>
                  <a:pt x="345" y="470"/>
                </a:lnTo>
                <a:lnTo>
                  <a:pt x="344" y="467"/>
                </a:lnTo>
                <a:lnTo>
                  <a:pt x="344" y="463"/>
                </a:lnTo>
                <a:lnTo>
                  <a:pt x="344" y="375"/>
                </a:lnTo>
                <a:lnTo>
                  <a:pt x="344" y="371"/>
                </a:lnTo>
                <a:lnTo>
                  <a:pt x="345" y="368"/>
                </a:lnTo>
                <a:lnTo>
                  <a:pt x="346" y="366"/>
                </a:lnTo>
                <a:lnTo>
                  <a:pt x="349" y="364"/>
                </a:lnTo>
                <a:lnTo>
                  <a:pt x="351" y="362"/>
                </a:lnTo>
                <a:lnTo>
                  <a:pt x="353" y="361"/>
                </a:lnTo>
                <a:lnTo>
                  <a:pt x="356" y="360"/>
                </a:lnTo>
                <a:lnTo>
                  <a:pt x="359" y="360"/>
                </a:lnTo>
                <a:lnTo>
                  <a:pt x="367" y="359"/>
                </a:lnTo>
                <a:lnTo>
                  <a:pt x="374" y="358"/>
                </a:lnTo>
                <a:lnTo>
                  <a:pt x="381" y="356"/>
                </a:lnTo>
                <a:lnTo>
                  <a:pt x="388" y="353"/>
                </a:lnTo>
                <a:lnTo>
                  <a:pt x="395" y="350"/>
                </a:lnTo>
                <a:lnTo>
                  <a:pt x="401" y="347"/>
                </a:lnTo>
                <a:lnTo>
                  <a:pt x="406" y="343"/>
                </a:lnTo>
                <a:lnTo>
                  <a:pt x="412" y="337"/>
                </a:lnTo>
                <a:lnTo>
                  <a:pt x="417" y="332"/>
                </a:lnTo>
                <a:lnTo>
                  <a:pt x="421" y="327"/>
                </a:lnTo>
                <a:lnTo>
                  <a:pt x="425" y="320"/>
                </a:lnTo>
                <a:lnTo>
                  <a:pt x="428" y="314"/>
                </a:lnTo>
                <a:lnTo>
                  <a:pt x="430" y="307"/>
                </a:lnTo>
                <a:lnTo>
                  <a:pt x="432" y="300"/>
                </a:lnTo>
                <a:lnTo>
                  <a:pt x="433" y="292"/>
                </a:lnTo>
                <a:lnTo>
                  <a:pt x="434" y="285"/>
                </a:lnTo>
                <a:lnTo>
                  <a:pt x="433" y="277"/>
                </a:lnTo>
                <a:lnTo>
                  <a:pt x="432" y="270"/>
                </a:lnTo>
                <a:lnTo>
                  <a:pt x="430" y="262"/>
                </a:lnTo>
                <a:lnTo>
                  <a:pt x="428" y="256"/>
                </a:lnTo>
                <a:lnTo>
                  <a:pt x="425" y="249"/>
                </a:lnTo>
                <a:lnTo>
                  <a:pt x="421" y="243"/>
                </a:lnTo>
                <a:lnTo>
                  <a:pt x="417" y="238"/>
                </a:lnTo>
                <a:lnTo>
                  <a:pt x="412" y="232"/>
                </a:lnTo>
                <a:lnTo>
                  <a:pt x="406" y="227"/>
                </a:lnTo>
                <a:lnTo>
                  <a:pt x="401" y="223"/>
                </a:lnTo>
                <a:lnTo>
                  <a:pt x="395" y="218"/>
                </a:lnTo>
                <a:lnTo>
                  <a:pt x="388" y="215"/>
                </a:lnTo>
                <a:lnTo>
                  <a:pt x="381" y="213"/>
                </a:lnTo>
                <a:lnTo>
                  <a:pt x="374" y="211"/>
                </a:lnTo>
                <a:lnTo>
                  <a:pt x="367" y="210"/>
                </a:lnTo>
                <a:lnTo>
                  <a:pt x="359" y="210"/>
                </a:lnTo>
                <a:lnTo>
                  <a:pt x="352" y="210"/>
                </a:lnTo>
                <a:lnTo>
                  <a:pt x="344" y="211"/>
                </a:lnTo>
                <a:lnTo>
                  <a:pt x="337" y="213"/>
                </a:lnTo>
                <a:lnTo>
                  <a:pt x="329" y="215"/>
                </a:lnTo>
                <a:lnTo>
                  <a:pt x="323" y="218"/>
                </a:lnTo>
                <a:lnTo>
                  <a:pt x="318" y="223"/>
                </a:lnTo>
                <a:lnTo>
                  <a:pt x="311" y="227"/>
                </a:lnTo>
                <a:lnTo>
                  <a:pt x="306" y="232"/>
                </a:lnTo>
                <a:lnTo>
                  <a:pt x="301" y="238"/>
                </a:lnTo>
                <a:lnTo>
                  <a:pt x="297" y="243"/>
                </a:lnTo>
                <a:lnTo>
                  <a:pt x="293" y="249"/>
                </a:lnTo>
                <a:lnTo>
                  <a:pt x="290" y="256"/>
                </a:lnTo>
                <a:lnTo>
                  <a:pt x="288" y="262"/>
                </a:lnTo>
                <a:lnTo>
                  <a:pt x="285" y="270"/>
                </a:lnTo>
                <a:lnTo>
                  <a:pt x="284" y="277"/>
                </a:lnTo>
                <a:lnTo>
                  <a:pt x="284" y="285"/>
                </a:lnTo>
                <a:lnTo>
                  <a:pt x="283" y="288"/>
                </a:lnTo>
                <a:lnTo>
                  <a:pt x="283" y="290"/>
                </a:lnTo>
                <a:lnTo>
                  <a:pt x="281" y="293"/>
                </a:lnTo>
                <a:lnTo>
                  <a:pt x="280" y="295"/>
                </a:lnTo>
                <a:lnTo>
                  <a:pt x="278" y="298"/>
                </a:lnTo>
                <a:lnTo>
                  <a:pt x="275" y="299"/>
                </a:lnTo>
                <a:lnTo>
                  <a:pt x="273" y="299"/>
                </a:lnTo>
                <a:lnTo>
                  <a:pt x="269" y="300"/>
                </a:lnTo>
                <a:lnTo>
                  <a:pt x="266" y="299"/>
                </a:lnTo>
                <a:lnTo>
                  <a:pt x="263" y="299"/>
                </a:lnTo>
                <a:lnTo>
                  <a:pt x="261" y="298"/>
                </a:lnTo>
                <a:lnTo>
                  <a:pt x="259" y="295"/>
                </a:lnTo>
                <a:lnTo>
                  <a:pt x="257" y="293"/>
                </a:lnTo>
                <a:lnTo>
                  <a:pt x="255" y="290"/>
                </a:lnTo>
                <a:lnTo>
                  <a:pt x="254" y="288"/>
                </a:lnTo>
                <a:lnTo>
                  <a:pt x="254" y="285"/>
                </a:lnTo>
                <a:lnTo>
                  <a:pt x="254" y="274"/>
                </a:lnTo>
                <a:lnTo>
                  <a:pt x="257" y="263"/>
                </a:lnTo>
                <a:lnTo>
                  <a:pt x="259" y="254"/>
                </a:lnTo>
                <a:lnTo>
                  <a:pt x="263" y="244"/>
                </a:lnTo>
                <a:lnTo>
                  <a:pt x="267" y="236"/>
                </a:lnTo>
                <a:lnTo>
                  <a:pt x="273" y="226"/>
                </a:lnTo>
                <a:lnTo>
                  <a:pt x="278" y="218"/>
                </a:lnTo>
                <a:lnTo>
                  <a:pt x="285" y="211"/>
                </a:lnTo>
                <a:lnTo>
                  <a:pt x="292" y="205"/>
                </a:lnTo>
                <a:lnTo>
                  <a:pt x="300" y="198"/>
                </a:lnTo>
                <a:lnTo>
                  <a:pt x="309" y="193"/>
                </a:lnTo>
                <a:lnTo>
                  <a:pt x="319" y="188"/>
                </a:lnTo>
                <a:lnTo>
                  <a:pt x="328" y="184"/>
                </a:lnTo>
                <a:lnTo>
                  <a:pt x="338" y="182"/>
                </a:lnTo>
                <a:lnTo>
                  <a:pt x="349" y="180"/>
                </a:lnTo>
                <a:lnTo>
                  <a:pt x="359" y="180"/>
                </a:lnTo>
                <a:lnTo>
                  <a:pt x="370" y="180"/>
                </a:lnTo>
                <a:lnTo>
                  <a:pt x="380" y="182"/>
                </a:lnTo>
                <a:lnTo>
                  <a:pt x="390" y="184"/>
                </a:lnTo>
                <a:lnTo>
                  <a:pt x="400" y="188"/>
                </a:lnTo>
                <a:lnTo>
                  <a:pt x="408" y="193"/>
                </a:lnTo>
                <a:lnTo>
                  <a:pt x="417" y="198"/>
                </a:lnTo>
                <a:lnTo>
                  <a:pt x="426" y="205"/>
                </a:lnTo>
                <a:lnTo>
                  <a:pt x="433" y="211"/>
                </a:lnTo>
                <a:lnTo>
                  <a:pt x="439" y="218"/>
                </a:lnTo>
                <a:lnTo>
                  <a:pt x="446" y="226"/>
                </a:lnTo>
                <a:lnTo>
                  <a:pt x="451" y="236"/>
                </a:lnTo>
                <a:lnTo>
                  <a:pt x="456" y="244"/>
                </a:lnTo>
                <a:lnTo>
                  <a:pt x="459" y="254"/>
                </a:lnTo>
                <a:lnTo>
                  <a:pt x="461" y="263"/>
                </a:lnTo>
                <a:lnTo>
                  <a:pt x="463" y="274"/>
                </a:lnTo>
                <a:lnTo>
                  <a:pt x="463" y="285"/>
                </a:lnTo>
                <a:lnTo>
                  <a:pt x="463" y="294"/>
                </a:lnTo>
                <a:lnTo>
                  <a:pt x="462" y="304"/>
                </a:lnTo>
                <a:lnTo>
                  <a:pt x="460" y="314"/>
                </a:lnTo>
                <a:lnTo>
                  <a:pt x="457" y="322"/>
                </a:lnTo>
                <a:lnTo>
                  <a:pt x="453" y="331"/>
                </a:lnTo>
                <a:lnTo>
                  <a:pt x="448" y="339"/>
                </a:lnTo>
                <a:lnTo>
                  <a:pt x="444" y="347"/>
                </a:lnTo>
                <a:lnTo>
                  <a:pt x="437" y="354"/>
                </a:lnTo>
                <a:lnTo>
                  <a:pt x="431" y="361"/>
                </a:lnTo>
                <a:lnTo>
                  <a:pt x="425" y="367"/>
                </a:lnTo>
                <a:lnTo>
                  <a:pt x="417" y="373"/>
                </a:lnTo>
                <a:lnTo>
                  <a:pt x="410" y="377"/>
                </a:lnTo>
                <a:lnTo>
                  <a:pt x="401" y="381"/>
                </a:lnTo>
                <a:lnTo>
                  <a:pt x="392" y="384"/>
                </a:lnTo>
                <a:lnTo>
                  <a:pt x="383" y="387"/>
                </a:lnTo>
                <a:lnTo>
                  <a:pt x="374" y="390"/>
                </a:lnTo>
                <a:close/>
                <a:moveTo>
                  <a:pt x="359" y="576"/>
                </a:moveTo>
                <a:lnTo>
                  <a:pt x="352" y="576"/>
                </a:lnTo>
                <a:lnTo>
                  <a:pt x="344" y="574"/>
                </a:lnTo>
                <a:lnTo>
                  <a:pt x="338" y="569"/>
                </a:lnTo>
                <a:lnTo>
                  <a:pt x="332" y="565"/>
                </a:lnTo>
                <a:lnTo>
                  <a:pt x="328" y="560"/>
                </a:lnTo>
                <a:lnTo>
                  <a:pt x="324" y="553"/>
                </a:lnTo>
                <a:lnTo>
                  <a:pt x="322" y="546"/>
                </a:lnTo>
                <a:lnTo>
                  <a:pt x="322" y="538"/>
                </a:lnTo>
                <a:lnTo>
                  <a:pt x="322" y="532"/>
                </a:lnTo>
                <a:lnTo>
                  <a:pt x="324" y="524"/>
                </a:lnTo>
                <a:lnTo>
                  <a:pt x="328" y="518"/>
                </a:lnTo>
                <a:lnTo>
                  <a:pt x="332" y="513"/>
                </a:lnTo>
                <a:lnTo>
                  <a:pt x="338" y="508"/>
                </a:lnTo>
                <a:lnTo>
                  <a:pt x="344" y="504"/>
                </a:lnTo>
                <a:lnTo>
                  <a:pt x="352" y="502"/>
                </a:lnTo>
                <a:lnTo>
                  <a:pt x="359" y="501"/>
                </a:lnTo>
                <a:lnTo>
                  <a:pt x="367" y="502"/>
                </a:lnTo>
                <a:lnTo>
                  <a:pt x="373" y="504"/>
                </a:lnTo>
                <a:lnTo>
                  <a:pt x="380" y="508"/>
                </a:lnTo>
                <a:lnTo>
                  <a:pt x="385" y="513"/>
                </a:lnTo>
                <a:lnTo>
                  <a:pt x="390" y="518"/>
                </a:lnTo>
                <a:lnTo>
                  <a:pt x="393" y="524"/>
                </a:lnTo>
                <a:lnTo>
                  <a:pt x="396" y="532"/>
                </a:lnTo>
                <a:lnTo>
                  <a:pt x="397" y="538"/>
                </a:lnTo>
                <a:lnTo>
                  <a:pt x="396" y="546"/>
                </a:lnTo>
                <a:lnTo>
                  <a:pt x="393" y="553"/>
                </a:lnTo>
                <a:lnTo>
                  <a:pt x="390" y="560"/>
                </a:lnTo>
                <a:lnTo>
                  <a:pt x="385" y="565"/>
                </a:lnTo>
                <a:lnTo>
                  <a:pt x="380" y="569"/>
                </a:lnTo>
                <a:lnTo>
                  <a:pt x="373" y="574"/>
                </a:lnTo>
                <a:lnTo>
                  <a:pt x="367" y="576"/>
                </a:lnTo>
                <a:lnTo>
                  <a:pt x="359" y="576"/>
                </a:lnTo>
                <a:close/>
                <a:moveTo>
                  <a:pt x="359" y="0"/>
                </a:moveTo>
                <a:lnTo>
                  <a:pt x="340" y="1"/>
                </a:lnTo>
                <a:lnTo>
                  <a:pt x="322" y="2"/>
                </a:lnTo>
                <a:lnTo>
                  <a:pt x="305" y="4"/>
                </a:lnTo>
                <a:lnTo>
                  <a:pt x="286" y="8"/>
                </a:lnTo>
                <a:lnTo>
                  <a:pt x="269" y="12"/>
                </a:lnTo>
                <a:lnTo>
                  <a:pt x="252" y="16"/>
                </a:lnTo>
                <a:lnTo>
                  <a:pt x="235" y="23"/>
                </a:lnTo>
                <a:lnTo>
                  <a:pt x="219" y="29"/>
                </a:lnTo>
                <a:lnTo>
                  <a:pt x="203" y="36"/>
                </a:lnTo>
                <a:lnTo>
                  <a:pt x="188" y="44"/>
                </a:lnTo>
                <a:lnTo>
                  <a:pt x="173" y="53"/>
                </a:lnTo>
                <a:lnTo>
                  <a:pt x="158" y="62"/>
                </a:lnTo>
                <a:lnTo>
                  <a:pt x="144" y="72"/>
                </a:lnTo>
                <a:lnTo>
                  <a:pt x="130" y="83"/>
                </a:lnTo>
                <a:lnTo>
                  <a:pt x="117" y="94"/>
                </a:lnTo>
                <a:lnTo>
                  <a:pt x="106" y="106"/>
                </a:lnTo>
                <a:lnTo>
                  <a:pt x="93" y="118"/>
                </a:lnTo>
                <a:lnTo>
                  <a:pt x="82" y="132"/>
                </a:lnTo>
                <a:lnTo>
                  <a:pt x="71" y="145"/>
                </a:lnTo>
                <a:lnTo>
                  <a:pt x="62" y="159"/>
                </a:lnTo>
                <a:lnTo>
                  <a:pt x="52" y="174"/>
                </a:lnTo>
                <a:lnTo>
                  <a:pt x="44" y="188"/>
                </a:lnTo>
                <a:lnTo>
                  <a:pt x="35" y="205"/>
                </a:lnTo>
                <a:lnTo>
                  <a:pt x="29" y="220"/>
                </a:lnTo>
                <a:lnTo>
                  <a:pt x="22" y="237"/>
                </a:lnTo>
                <a:lnTo>
                  <a:pt x="16" y="253"/>
                </a:lnTo>
                <a:lnTo>
                  <a:pt x="11" y="270"/>
                </a:lnTo>
                <a:lnTo>
                  <a:pt x="7" y="287"/>
                </a:lnTo>
                <a:lnTo>
                  <a:pt x="4" y="305"/>
                </a:lnTo>
                <a:lnTo>
                  <a:pt x="2" y="322"/>
                </a:lnTo>
                <a:lnTo>
                  <a:pt x="1" y="340"/>
                </a:lnTo>
                <a:lnTo>
                  <a:pt x="0" y="360"/>
                </a:lnTo>
                <a:lnTo>
                  <a:pt x="1" y="378"/>
                </a:lnTo>
                <a:lnTo>
                  <a:pt x="2" y="396"/>
                </a:lnTo>
                <a:lnTo>
                  <a:pt x="4" y="414"/>
                </a:lnTo>
                <a:lnTo>
                  <a:pt x="7" y="431"/>
                </a:lnTo>
                <a:lnTo>
                  <a:pt x="11" y="450"/>
                </a:lnTo>
                <a:lnTo>
                  <a:pt x="16" y="467"/>
                </a:lnTo>
                <a:lnTo>
                  <a:pt x="22" y="483"/>
                </a:lnTo>
                <a:lnTo>
                  <a:pt x="29" y="499"/>
                </a:lnTo>
                <a:lnTo>
                  <a:pt x="35" y="515"/>
                </a:lnTo>
                <a:lnTo>
                  <a:pt x="44" y="531"/>
                </a:lnTo>
                <a:lnTo>
                  <a:pt x="52" y="546"/>
                </a:lnTo>
                <a:lnTo>
                  <a:pt x="62" y="560"/>
                </a:lnTo>
                <a:lnTo>
                  <a:pt x="71" y="575"/>
                </a:lnTo>
                <a:lnTo>
                  <a:pt x="82" y="588"/>
                </a:lnTo>
                <a:lnTo>
                  <a:pt x="93" y="600"/>
                </a:lnTo>
                <a:lnTo>
                  <a:pt x="106" y="613"/>
                </a:lnTo>
                <a:lnTo>
                  <a:pt x="117" y="625"/>
                </a:lnTo>
                <a:lnTo>
                  <a:pt x="130" y="637"/>
                </a:lnTo>
                <a:lnTo>
                  <a:pt x="144" y="647"/>
                </a:lnTo>
                <a:lnTo>
                  <a:pt x="158" y="657"/>
                </a:lnTo>
                <a:lnTo>
                  <a:pt x="173" y="667"/>
                </a:lnTo>
                <a:lnTo>
                  <a:pt x="188" y="675"/>
                </a:lnTo>
                <a:lnTo>
                  <a:pt x="203" y="683"/>
                </a:lnTo>
                <a:lnTo>
                  <a:pt x="219" y="690"/>
                </a:lnTo>
                <a:lnTo>
                  <a:pt x="235" y="697"/>
                </a:lnTo>
                <a:lnTo>
                  <a:pt x="252" y="702"/>
                </a:lnTo>
                <a:lnTo>
                  <a:pt x="269" y="707"/>
                </a:lnTo>
                <a:lnTo>
                  <a:pt x="286" y="711"/>
                </a:lnTo>
                <a:lnTo>
                  <a:pt x="305" y="714"/>
                </a:lnTo>
                <a:lnTo>
                  <a:pt x="322" y="716"/>
                </a:lnTo>
                <a:lnTo>
                  <a:pt x="340" y="718"/>
                </a:lnTo>
                <a:lnTo>
                  <a:pt x="359" y="718"/>
                </a:lnTo>
                <a:lnTo>
                  <a:pt x="377" y="718"/>
                </a:lnTo>
                <a:lnTo>
                  <a:pt x="396" y="716"/>
                </a:lnTo>
                <a:lnTo>
                  <a:pt x="414" y="714"/>
                </a:lnTo>
                <a:lnTo>
                  <a:pt x="431" y="711"/>
                </a:lnTo>
                <a:lnTo>
                  <a:pt x="448" y="707"/>
                </a:lnTo>
                <a:lnTo>
                  <a:pt x="465" y="702"/>
                </a:lnTo>
                <a:lnTo>
                  <a:pt x="482" y="697"/>
                </a:lnTo>
                <a:lnTo>
                  <a:pt x="498" y="690"/>
                </a:lnTo>
                <a:lnTo>
                  <a:pt x="514" y="683"/>
                </a:lnTo>
                <a:lnTo>
                  <a:pt x="529" y="675"/>
                </a:lnTo>
                <a:lnTo>
                  <a:pt x="544" y="667"/>
                </a:lnTo>
                <a:lnTo>
                  <a:pt x="559" y="657"/>
                </a:lnTo>
                <a:lnTo>
                  <a:pt x="573" y="647"/>
                </a:lnTo>
                <a:lnTo>
                  <a:pt x="587" y="637"/>
                </a:lnTo>
                <a:lnTo>
                  <a:pt x="600" y="625"/>
                </a:lnTo>
                <a:lnTo>
                  <a:pt x="613" y="613"/>
                </a:lnTo>
                <a:lnTo>
                  <a:pt x="625" y="600"/>
                </a:lnTo>
                <a:lnTo>
                  <a:pt x="635" y="588"/>
                </a:lnTo>
                <a:lnTo>
                  <a:pt x="646" y="575"/>
                </a:lnTo>
                <a:lnTo>
                  <a:pt x="657" y="560"/>
                </a:lnTo>
                <a:lnTo>
                  <a:pt x="665" y="546"/>
                </a:lnTo>
                <a:lnTo>
                  <a:pt x="675" y="531"/>
                </a:lnTo>
                <a:lnTo>
                  <a:pt x="682" y="515"/>
                </a:lnTo>
                <a:lnTo>
                  <a:pt x="690" y="499"/>
                </a:lnTo>
                <a:lnTo>
                  <a:pt x="696" y="483"/>
                </a:lnTo>
                <a:lnTo>
                  <a:pt x="702" y="467"/>
                </a:lnTo>
                <a:lnTo>
                  <a:pt x="707" y="450"/>
                </a:lnTo>
                <a:lnTo>
                  <a:pt x="710" y="431"/>
                </a:lnTo>
                <a:lnTo>
                  <a:pt x="713" y="414"/>
                </a:lnTo>
                <a:lnTo>
                  <a:pt x="716" y="396"/>
                </a:lnTo>
                <a:lnTo>
                  <a:pt x="718" y="378"/>
                </a:lnTo>
                <a:lnTo>
                  <a:pt x="718" y="360"/>
                </a:lnTo>
                <a:lnTo>
                  <a:pt x="718" y="340"/>
                </a:lnTo>
                <a:lnTo>
                  <a:pt x="716" y="322"/>
                </a:lnTo>
                <a:lnTo>
                  <a:pt x="713" y="305"/>
                </a:lnTo>
                <a:lnTo>
                  <a:pt x="710" y="287"/>
                </a:lnTo>
                <a:lnTo>
                  <a:pt x="707" y="270"/>
                </a:lnTo>
                <a:lnTo>
                  <a:pt x="702" y="253"/>
                </a:lnTo>
                <a:lnTo>
                  <a:pt x="696" y="237"/>
                </a:lnTo>
                <a:lnTo>
                  <a:pt x="690" y="220"/>
                </a:lnTo>
                <a:lnTo>
                  <a:pt x="682" y="205"/>
                </a:lnTo>
                <a:lnTo>
                  <a:pt x="675" y="188"/>
                </a:lnTo>
                <a:lnTo>
                  <a:pt x="665" y="174"/>
                </a:lnTo>
                <a:lnTo>
                  <a:pt x="657" y="159"/>
                </a:lnTo>
                <a:lnTo>
                  <a:pt x="646" y="145"/>
                </a:lnTo>
                <a:lnTo>
                  <a:pt x="635" y="132"/>
                </a:lnTo>
                <a:lnTo>
                  <a:pt x="625" y="118"/>
                </a:lnTo>
                <a:lnTo>
                  <a:pt x="613" y="106"/>
                </a:lnTo>
                <a:lnTo>
                  <a:pt x="600" y="94"/>
                </a:lnTo>
                <a:lnTo>
                  <a:pt x="587" y="83"/>
                </a:lnTo>
                <a:lnTo>
                  <a:pt x="573" y="72"/>
                </a:lnTo>
                <a:lnTo>
                  <a:pt x="559" y="62"/>
                </a:lnTo>
                <a:lnTo>
                  <a:pt x="544" y="53"/>
                </a:lnTo>
                <a:lnTo>
                  <a:pt x="529" y="44"/>
                </a:lnTo>
                <a:lnTo>
                  <a:pt x="514" y="36"/>
                </a:lnTo>
                <a:lnTo>
                  <a:pt x="498" y="29"/>
                </a:lnTo>
                <a:lnTo>
                  <a:pt x="482" y="23"/>
                </a:lnTo>
                <a:lnTo>
                  <a:pt x="465" y="16"/>
                </a:lnTo>
                <a:lnTo>
                  <a:pt x="448" y="12"/>
                </a:lnTo>
                <a:lnTo>
                  <a:pt x="431" y="8"/>
                </a:lnTo>
                <a:lnTo>
                  <a:pt x="414" y="4"/>
                </a:lnTo>
                <a:lnTo>
                  <a:pt x="396" y="2"/>
                </a:lnTo>
                <a:lnTo>
                  <a:pt x="377" y="1"/>
                </a:lnTo>
                <a:lnTo>
                  <a:pt x="3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362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460">
            <a:extLst>
              <a:ext uri="{FF2B5EF4-FFF2-40B4-BE49-F238E27FC236}">
                <a16:creationId xmlns:a16="http://schemas.microsoft.com/office/drawing/2014/main" id="{70C96CB5-C54F-488C-B924-7C1EFA0EFD2B}"/>
              </a:ext>
            </a:extLst>
          </p:cNvPr>
          <p:cNvSpPr>
            <a:spLocks noEditPoints="1"/>
          </p:cNvSpPr>
          <p:nvPr/>
        </p:nvSpPr>
        <p:spPr bwMode="auto">
          <a:xfrm>
            <a:off x="742950" y="4901759"/>
            <a:ext cx="355600" cy="355600"/>
          </a:xfrm>
          <a:custGeom>
            <a:avLst/>
            <a:gdLst>
              <a:gd name="T0" fmla="*/ 371 w 718"/>
              <a:gd name="T1" fmla="*/ 473 h 718"/>
              <a:gd name="T2" fmla="*/ 359 w 718"/>
              <a:gd name="T3" fmla="*/ 478 h 718"/>
              <a:gd name="T4" fmla="*/ 346 w 718"/>
              <a:gd name="T5" fmla="*/ 473 h 718"/>
              <a:gd name="T6" fmla="*/ 344 w 718"/>
              <a:gd name="T7" fmla="*/ 371 h 718"/>
              <a:gd name="T8" fmla="*/ 353 w 718"/>
              <a:gd name="T9" fmla="*/ 361 h 718"/>
              <a:gd name="T10" fmla="*/ 381 w 718"/>
              <a:gd name="T11" fmla="*/ 356 h 718"/>
              <a:gd name="T12" fmla="*/ 412 w 718"/>
              <a:gd name="T13" fmla="*/ 337 h 718"/>
              <a:gd name="T14" fmla="*/ 430 w 718"/>
              <a:gd name="T15" fmla="*/ 307 h 718"/>
              <a:gd name="T16" fmla="*/ 432 w 718"/>
              <a:gd name="T17" fmla="*/ 270 h 718"/>
              <a:gd name="T18" fmla="*/ 417 w 718"/>
              <a:gd name="T19" fmla="*/ 238 h 718"/>
              <a:gd name="T20" fmla="*/ 388 w 718"/>
              <a:gd name="T21" fmla="*/ 215 h 718"/>
              <a:gd name="T22" fmla="*/ 352 w 718"/>
              <a:gd name="T23" fmla="*/ 210 h 718"/>
              <a:gd name="T24" fmla="*/ 318 w 718"/>
              <a:gd name="T25" fmla="*/ 223 h 718"/>
              <a:gd name="T26" fmla="*/ 293 w 718"/>
              <a:gd name="T27" fmla="*/ 249 h 718"/>
              <a:gd name="T28" fmla="*/ 284 w 718"/>
              <a:gd name="T29" fmla="*/ 285 h 718"/>
              <a:gd name="T30" fmla="*/ 278 w 718"/>
              <a:gd name="T31" fmla="*/ 298 h 718"/>
              <a:gd name="T32" fmla="*/ 263 w 718"/>
              <a:gd name="T33" fmla="*/ 299 h 718"/>
              <a:gd name="T34" fmla="*/ 254 w 718"/>
              <a:gd name="T35" fmla="*/ 288 h 718"/>
              <a:gd name="T36" fmla="*/ 263 w 718"/>
              <a:gd name="T37" fmla="*/ 244 h 718"/>
              <a:gd name="T38" fmla="*/ 292 w 718"/>
              <a:gd name="T39" fmla="*/ 205 h 718"/>
              <a:gd name="T40" fmla="*/ 338 w 718"/>
              <a:gd name="T41" fmla="*/ 182 h 718"/>
              <a:gd name="T42" fmla="*/ 390 w 718"/>
              <a:gd name="T43" fmla="*/ 184 h 718"/>
              <a:gd name="T44" fmla="*/ 433 w 718"/>
              <a:gd name="T45" fmla="*/ 211 h 718"/>
              <a:gd name="T46" fmla="*/ 459 w 718"/>
              <a:gd name="T47" fmla="*/ 254 h 718"/>
              <a:gd name="T48" fmla="*/ 462 w 718"/>
              <a:gd name="T49" fmla="*/ 304 h 718"/>
              <a:gd name="T50" fmla="*/ 444 w 718"/>
              <a:gd name="T51" fmla="*/ 347 h 718"/>
              <a:gd name="T52" fmla="*/ 410 w 718"/>
              <a:gd name="T53" fmla="*/ 377 h 718"/>
              <a:gd name="T54" fmla="*/ 359 w 718"/>
              <a:gd name="T55" fmla="*/ 576 h 718"/>
              <a:gd name="T56" fmla="*/ 328 w 718"/>
              <a:gd name="T57" fmla="*/ 560 h 718"/>
              <a:gd name="T58" fmla="*/ 324 w 718"/>
              <a:gd name="T59" fmla="*/ 524 h 718"/>
              <a:gd name="T60" fmla="*/ 352 w 718"/>
              <a:gd name="T61" fmla="*/ 502 h 718"/>
              <a:gd name="T62" fmla="*/ 385 w 718"/>
              <a:gd name="T63" fmla="*/ 513 h 718"/>
              <a:gd name="T64" fmla="*/ 396 w 718"/>
              <a:gd name="T65" fmla="*/ 546 h 718"/>
              <a:gd name="T66" fmla="*/ 373 w 718"/>
              <a:gd name="T67" fmla="*/ 574 h 718"/>
              <a:gd name="T68" fmla="*/ 322 w 718"/>
              <a:gd name="T69" fmla="*/ 2 h 718"/>
              <a:gd name="T70" fmla="*/ 235 w 718"/>
              <a:gd name="T71" fmla="*/ 23 h 718"/>
              <a:gd name="T72" fmla="*/ 158 w 718"/>
              <a:gd name="T73" fmla="*/ 62 h 718"/>
              <a:gd name="T74" fmla="*/ 93 w 718"/>
              <a:gd name="T75" fmla="*/ 118 h 718"/>
              <a:gd name="T76" fmla="*/ 44 w 718"/>
              <a:gd name="T77" fmla="*/ 188 h 718"/>
              <a:gd name="T78" fmla="*/ 11 w 718"/>
              <a:gd name="T79" fmla="*/ 270 h 718"/>
              <a:gd name="T80" fmla="*/ 0 w 718"/>
              <a:gd name="T81" fmla="*/ 360 h 718"/>
              <a:gd name="T82" fmla="*/ 11 w 718"/>
              <a:gd name="T83" fmla="*/ 450 h 718"/>
              <a:gd name="T84" fmla="*/ 44 w 718"/>
              <a:gd name="T85" fmla="*/ 531 h 718"/>
              <a:gd name="T86" fmla="*/ 93 w 718"/>
              <a:gd name="T87" fmla="*/ 600 h 718"/>
              <a:gd name="T88" fmla="*/ 158 w 718"/>
              <a:gd name="T89" fmla="*/ 657 h 718"/>
              <a:gd name="T90" fmla="*/ 235 w 718"/>
              <a:gd name="T91" fmla="*/ 697 h 718"/>
              <a:gd name="T92" fmla="*/ 322 w 718"/>
              <a:gd name="T93" fmla="*/ 716 h 718"/>
              <a:gd name="T94" fmla="*/ 414 w 718"/>
              <a:gd name="T95" fmla="*/ 714 h 718"/>
              <a:gd name="T96" fmla="*/ 498 w 718"/>
              <a:gd name="T97" fmla="*/ 690 h 718"/>
              <a:gd name="T98" fmla="*/ 573 w 718"/>
              <a:gd name="T99" fmla="*/ 647 h 718"/>
              <a:gd name="T100" fmla="*/ 635 w 718"/>
              <a:gd name="T101" fmla="*/ 588 h 718"/>
              <a:gd name="T102" fmla="*/ 682 w 718"/>
              <a:gd name="T103" fmla="*/ 515 h 718"/>
              <a:gd name="T104" fmla="*/ 710 w 718"/>
              <a:gd name="T105" fmla="*/ 431 h 718"/>
              <a:gd name="T106" fmla="*/ 718 w 718"/>
              <a:gd name="T107" fmla="*/ 340 h 718"/>
              <a:gd name="T108" fmla="*/ 702 w 718"/>
              <a:gd name="T109" fmla="*/ 253 h 718"/>
              <a:gd name="T110" fmla="*/ 665 w 718"/>
              <a:gd name="T111" fmla="*/ 174 h 718"/>
              <a:gd name="T112" fmla="*/ 613 w 718"/>
              <a:gd name="T113" fmla="*/ 106 h 718"/>
              <a:gd name="T114" fmla="*/ 544 w 718"/>
              <a:gd name="T115" fmla="*/ 53 h 718"/>
              <a:gd name="T116" fmla="*/ 465 w 718"/>
              <a:gd name="T117" fmla="*/ 16 h 718"/>
              <a:gd name="T118" fmla="*/ 377 w 718"/>
              <a:gd name="T119" fmla="*/ 1 h 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18" h="718">
                <a:moveTo>
                  <a:pt x="374" y="390"/>
                </a:moveTo>
                <a:lnTo>
                  <a:pt x="374" y="463"/>
                </a:lnTo>
                <a:lnTo>
                  <a:pt x="373" y="467"/>
                </a:lnTo>
                <a:lnTo>
                  <a:pt x="373" y="470"/>
                </a:lnTo>
                <a:lnTo>
                  <a:pt x="371" y="473"/>
                </a:lnTo>
                <a:lnTo>
                  <a:pt x="370" y="475"/>
                </a:lnTo>
                <a:lnTo>
                  <a:pt x="367" y="476"/>
                </a:lnTo>
                <a:lnTo>
                  <a:pt x="365" y="477"/>
                </a:lnTo>
                <a:lnTo>
                  <a:pt x="361" y="478"/>
                </a:lnTo>
                <a:lnTo>
                  <a:pt x="359" y="478"/>
                </a:lnTo>
                <a:lnTo>
                  <a:pt x="356" y="478"/>
                </a:lnTo>
                <a:lnTo>
                  <a:pt x="353" y="477"/>
                </a:lnTo>
                <a:lnTo>
                  <a:pt x="351" y="476"/>
                </a:lnTo>
                <a:lnTo>
                  <a:pt x="349" y="475"/>
                </a:lnTo>
                <a:lnTo>
                  <a:pt x="346" y="473"/>
                </a:lnTo>
                <a:lnTo>
                  <a:pt x="345" y="470"/>
                </a:lnTo>
                <a:lnTo>
                  <a:pt x="344" y="467"/>
                </a:lnTo>
                <a:lnTo>
                  <a:pt x="344" y="463"/>
                </a:lnTo>
                <a:lnTo>
                  <a:pt x="344" y="375"/>
                </a:lnTo>
                <a:lnTo>
                  <a:pt x="344" y="371"/>
                </a:lnTo>
                <a:lnTo>
                  <a:pt x="345" y="368"/>
                </a:lnTo>
                <a:lnTo>
                  <a:pt x="346" y="366"/>
                </a:lnTo>
                <a:lnTo>
                  <a:pt x="349" y="364"/>
                </a:lnTo>
                <a:lnTo>
                  <a:pt x="351" y="362"/>
                </a:lnTo>
                <a:lnTo>
                  <a:pt x="353" y="361"/>
                </a:lnTo>
                <a:lnTo>
                  <a:pt x="356" y="360"/>
                </a:lnTo>
                <a:lnTo>
                  <a:pt x="359" y="360"/>
                </a:lnTo>
                <a:lnTo>
                  <a:pt x="367" y="359"/>
                </a:lnTo>
                <a:lnTo>
                  <a:pt x="374" y="358"/>
                </a:lnTo>
                <a:lnTo>
                  <a:pt x="381" y="356"/>
                </a:lnTo>
                <a:lnTo>
                  <a:pt x="388" y="353"/>
                </a:lnTo>
                <a:lnTo>
                  <a:pt x="395" y="350"/>
                </a:lnTo>
                <a:lnTo>
                  <a:pt x="401" y="347"/>
                </a:lnTo>
                <a:lnTo>
                  <a:pt x="406" y="343"/>
                </a:lnTo>
                <a:lnTo>
                  <a:pt x="412" y="337"/>
                </a:lnTo>
                <a:lnTo>
                  <a:pt x="417" y="332"/>
                </a:lnTo>
                <a:lnTo>
                  <a:pt x="421" y="327"/>
                </a:lnTo>
                <a:lnTo>
                  <a:pt x="425" y="320"/>
                </a:lnTo>
                <a:lnTo>
                  <a:pt x="428" y="314"/>
                </a:lnTo>
                <a:lnTo>
                  <a:pt x="430" y="307"/>
                </a:lnTo>
                <a:lnTo>
                  <a:pt x="432" y="300"/>
                </a:lnTo>
                <a:lnTo>
                  <a:pt x="433" y="292"/>
                </a:lnTo>
                <a:lnTo>
                  <a:pt x="434" y="285"/>
                </a:lnTo>
                <a:lnTo>
                  <a:pt x="433" y="277"/>
                </a:lnTo>
                <a:lnTo>
                  <a:pt x="432" y="270"/>
                </a:lnTo>
                <a:lnTo>
                  <a:pt x="430" y="262"/>
                </a:lnTo>
                <a:lnTo>
                  <a:pt x="428" y="256"/>
                </a:lnTo>
                <a:lnTo>
                  <a:pt x="425" y="249"/>
                </a:lnTo>
                <a:lnTo>
                  <a:pt x="421" y="243"/>
                </a:lnTo>
                <a:lnTo>
                  <a:pt x="417" y="238"/>
                </a:lnTo>
                <a:lnTo>
                  <a:pt x="412" y="232"/>
                </a:lnTo>
                <a:lnTo>
                  <a:pt x="406" y="227"/>
                </a:lnTo>
                <a:lnTo>
                  <a:pt x="401" y="223"/>
                </a:lnTo>
                <a:lnTo>
                  <a:pt x="395" y="218"/>
                </a:lnTo>
                <a:lnTo>
                  <a:pt x="388" y="215"/>
                </a:lnTo>
                <a:lnTo>
                  <a:pt x="381" y="213"/>
                </a:lnTo>
                <a:lnTo>
                  <a:pt x="374" y="211"/>
                </a:lnTo>
                <a:lnTo>
                  <a:pt x="367" y="210"/>
                </a:lnTo>
                <a:lnTo>
                  <a:pt x="359" y="210"/>
                </a:lnTo>
                <a:lnTo>
                  <a:pt x="352" y="210"/>
                </a:lnTo>
                <a:lnTo>
                  <a:pt x="344" y="211"/>
                </a:lnTo>
                <a:lnTo>
                  <a:pt x="337" y="213"/>
                </a:lnTo>
                <a:lnTo>
                  <a:pt x="329" y="215"/>
                </a:lnTo>
                <a:lnTo>
                  <a:pt x="323" y="218"/>
                </a:lnTo>
                <a:lnTo>
                  <a:pt x="318" y="223"/>
                </a:lnTo>
                <a:lnTo>
                  <a:pt x="311" y="227"/>
                </a:lnTo>
                <a:lnTo>
                  <a:pt x="306" y="232"/>
                </a:lnTo>
                <a:lnTo>
                  <a:pt x="301" y="238"/>
                </a:lnTo>
                <a:lnTo>
                  <a:pt x="297" y="243"/>
                </a:lnTo>
                <a:lnTo>
                  <a:pt x="293" y="249"/>
                </a:lnTo>
                <a:lnTo>
                  <a:pt x="290" y="256"/>
                </a:lnTo>
                <a:lnTo>
                  <a:pt x="288" y="262"/>
                </a:lnTo>
                <a:lnTo>
                  <a:pt x="285" y="270"/>
                </a:lnTo>
                <a:lnTo>
                  <a:pt x="284" y="277"/>
                </a:lnTo>
                <a:lnTo>
                  <a:pt x="284" y="285"/>
                </a:lnTo>
                <a:lnTo>
                  <a:pt x="283" y="288"/>
                </a:lnTo>
                <a:lnTo>
                  <a:pt x="283" y="290"/>
                </a:lnTo>
                <a:lnTo>
                  <a:pt x="281" y="293"/>
                </a:lnTo>
                <a:lnTo>
                  <a:pt x="280" y="295"/>
                </a:lnTo>
                <a:lnTo>
                  <a:pt x="278" y="298"/>
                </a:lnTo>
                <a:lnTo>
                  <a:pt x="275" y="299"/>
                </a:lnTo>
                <a:lnTo>
                  <a:pt x="273" y="299"/>
                </a:lnTo>
                <a:lnTo>
                  <a:pt x="269" y="300"/>
                </a:lnTo>
                <a:lnTo>
                  <a:pt x="266" y="299"/>
                </a:lnTo>
                <a:lnTo>
                  <a:pt x="263" y="299"/>
                </a:lnTo>
                <a:lnTo>
                  <a:pt x="261" y="298"/>
                </a:lnTo>
                <a:lnTo>
                  <a:pt x="259" y="295"/>
                </a:lnTo>
                <a:lnTo>
                  <a:pt x="257" y="293"/>
                </a:lnTo>
                <a:lnTo>
                  <a:pt x="255" y="290"/>
                </a:lnTo>
                <a:lnTo>
                  <a:pt x="254" y="288"/>
                </a:lnTo>
                <a:lnTo>
                  <a:pt x="254" y="285"/>
                </a:lnTo>
                <a:lnTo>
                  <a:pt x="254" y="274"/>
                </a:lnTo>
                <a:lnTo>
                  <a:pt x="257" y="263"/>
                </a:lnTo>
                <a:lnTo>
                  <a:pt x="259" y="254"/>
                </a:lnTo>
                <a:lnTo>
                  <a:pt x="263" y="244"/>
                </a:lnTo>
                <a:lnTo>
                  <a:pt x="267" y="236"/>
                </a:lnTo>
                <a:lnTo>
                  <a:pt x="273" y="226"/>
                </a:lnTo>
                <a:lnTo>
                  <a:pt x="278" y="218"/>
                </a:lnTo>
                <a:lnTo>
                  <a:pt x="285" y="211"/>
                </a:lnTo>
                <a:lnTo>
                  <a:pt x="292" y="205"/>
                </a:lnTo>
                <a:lnTo>
                  <a:pt x="300" y="198"/>
                </a:lnTo>
                <a:lnTo>
                  <a:pt x="309" y="193"/>
                </a:lnTo>
                <a:lnTo>
                  <a:pt x="319" y="188"/>
                </a:lnTo>
                <a:lnTo>
                  <a:pt x="328" y="184"/>
                </a:lnTo>
                <a:lnTo>
                  <a:pt x="338" y="182"/>
                </a:lnTo>
                <a:lnTo>
                  <a:pt x="349" y="180"/>
                </a:lnTo>
                <a:lnTo>
                  <a:pt x="359" y="180"/>
                </a:lnTo>
                <a:lnTo>
                  <a:pt x="370" y="180"/>
                </a:lnTo>
                <a:lnTo>
                  <a:pt x="380" y="182"/>
                </a:lnTo>
                <a:lnTo>
                  <a:pt x="390" y="184"/>
                </a:lnTo>
                <a:lnTo>
                  <a:pt x="400" y="188"/>
                </a:lnTo>
                <a:lnTo>
                  <a:pt x="408" y="193"/>
                </a:lnTo>
                <a:lnTo>
                  <a:pt x="417" y="198"/>
                </a:lnTo>
                <a:lnTo>
                  <a:pt x="426" y="205"/>
                </a:lnTo>
                <a:lnTo>
                  <a:pt x="433" y="211"/>
                </a:lnTo>
                <a:lnTo>
                  <a:pt x="439" y="218"/>
                </a:lnTo>
                <a:lnTo>
                  <a:pt x="446" y="226"/>
                </a:lnTo>
                <a:lnTo>
                  <a:pt x="451" y="236"/>
                </a:lnTo>
                <a:lnTo>
                  <a:pt x="456" y="244"/>
                </a:lnTo>
                <a:lnTo>
                  <a:pt x="459" y="254"/>
                </a:lnTo>
                <a:lnTo>
                  <a:pt x="461" y="263"/>
                </a:lnTo>
                <a:lnTo>
                  <a:pt x="463" y="274"/>
                </a:lnTo>
                <a:lnTo>
                  <a:pt x="463" y="285"/>
                </a:lnTo>
                <a:lnTo>
                  <a:pt x="463" y="294"/>
                </a:lnTo>
                <a:lnTo>
                  <a:pt x="462" y="304"/>
                </a:lnTo>
                <a:lnTo>
                  <a:pt x="460" y="314"/>
                </a:lnTo>
                <a:lnTo>
                  <a:pt x="457" y="322"/>
                </a:lnTo>
                <a:lnTo>
                  <a:pt x="453" y="331"/>
                </a:lnTo>
                <a:lnTo>
                  <a:pt x="448" y="339"/>
                </a:lnTo>
                <a:lnTo>
                  <a:pt x="444" y="347"/>
                </a:lnTo>
                <a:lnTo>
                  <a:pt x="437" y="354"/>
                </a:lnTo>
                <a:lnTo>
                  <a:pt x="431" y="361"/>
                </a:lnTo>
                <a:lnTo>
                  <a:pt x="425" y="367"/>
                </a:lnTo>
                <a:lnTo>
                  <a:pt x="417" y="373"/>
                </a:lnTo>
                <a:lnTo>
                  <a:pt x="410" y="377"/>
                </a:lnTo>
                <a:lnTo>
                  <a:pt x="401" y="381"/>
                </a:lnTo>
                <a:lnTo>
                  <a:pt x="392" y="384"/>
                </a:lnTo>
                <a:lnTo>
                  <a:pt x="383" y="387"/>
                </a:lnTo>
                <a:lnTo>
                  <a:pt x="374" y="390"/>
                </a:lnTo>
                <a:close/>
                <a:moveTo>
                  <a:pt x="359" y="576"/>
                </a:moveTo>
                <a:lnTo>
                  <a:pt x="352" y="576"/>
                </a:lnTo>
                <a:lnTo>
                  <a:pt x="344" y="574"/>
                </a:lnTo>
                <a:lnTo>
                  <a:pt x="338" y="569"/>
                </a:lnTo>
                <a:lnTo>
                  <a:pt x="332" y="565"/>
                </a:lnTo>
                <a:lnTo>
                  <a:pt x="328" y="560"/>
                </a:lnTo>
                <a:lnTo>
                  <a:pt x="324" y="553"/>
                </a:lnTo>
                <a:lnTo>
                  <a:pt x="322" y="546"/>
                </a:lnTo>
                <a:lnTo>
                  <a:pt x="322" y="538"/>
                </a:lnTo>
                <a:lnTo>
                  <a:pt x="322" y="532"/>
                </a:lnTo>
                <a:lnTo>
                  <a:pt x="324" y="524"/>
                </a:lnTo>
                <a:lnTo>
                  <a:pt x="328" y="518"/>
                </a:lnTo>
                <a:lnTo>
                  <a:pt x="332" y="513"/>
                </a:lnTo>
                <a:lnTo>
                  <a:pt x="338" y="508"/>
                </a:lnTo>
                <a:lnTo>
                  <a:pt x="344" y="504"/>
                </a:lnTo>
                <a:lnTo>
                  <a:pt x="352" y="502"/>
                </a:lnTo>
                <a:lnTo>
                  <a:pt x="359" y="501"/>
                </a:lnTo>
                <a:lnTo>
                  <a:pt x="367" y="502"/>
                </a:lnTo>
                <a:lnTo>
                  <a:pt x="373" y="504"/>
                </a:lnTo>
                <a:lnTo>
                  <a:pt x="380" y="508"/>
                </a:lnTo>
                <a:lnTo>
                  <a:pt x="385" y="513"/>
                </a:lnTo>
                <a:lnTo>
                  <a:pt x="390" y="518"/>
                </a:lnTo>
                <a:lnTo>
                  <a:pt x="393" y="524"/>
                </a:lnTo>
                <a:lnTo>
                  <a:pt x="396" y="532"/>
                </a:lnTo>
                <a:lnTo>
                  <a:pt x="397" y="538"/>
                </a:lnTo>
                <a:lnTo>
                  <a:pt x="396" y="546"/>
                </a:lnTo>
                <a:lnTo>
                  <a:pt x="393" y="553"/>
                </a:lnTo>
                <a:lnTo>
                  <a:pt x="390" y="560"/>
                </a:lnTo>
                <a:lnTo>
                  <a:pt x="385" y="565"/>
                </a:lnTo>
                <a:lnTo>
                  <a:pt x="380" y="569"/>
                </a:lnTo>
                <a:lnTo>
                  <a:pt x="373" y="574"/>
                </a:lnTo>
                <a:lnTo>
                  <a:pt x="367" y="576"/>
                </a:lnTo>
                <a:lnTo>
                  <a:pt x="359" y="576"/>
                </a:lnTo>
                <a:close/>
                <a:moveTo>
                  <a:pt x="359" y="0"/>
                </a:moveTo>
                <a:lnTo>
                  <a:pt x="340" y="1"/>
                </a:lnTo>
                <a:lnTo>
                  <a:pt x="322" y="2"/>
                </a:lnTo>
                <a:lnTo>
                  <a:pt x="305" y="4"/>
                </a:lnTo>
                <a:lnTo>
                  <a:pt x="286" y="8"/>
                </a:lnTo>
                <a:lnTo>
                  <a:pt x="269" y="12"/>
                </a:lnTo>
                <a:lnTo>
                  <a:pt x="252" y="16"/>
                </a:lnTo>
                <a:lnTo>
                  <a:pt x="235" y="23"/>
                </a:lnTo>
                <a:lnTo>
                  <a:pt x="219" y="29"/>
                </a:lnTo>
                <a:lnTo>
                  <a:pt x="203" y="36"/>
                </a:lnTo>
                <a:lnTo>
                  <a:pt x="188" y="44"/>
                </a:lnTo>
                <a:lnTo>
                  <a:pt x="173" y="53"/>
                </a:lnTo>
                <a:lnTo>
                  <a:pt x="158" y="62"/>
                </a:lnTo>
                <a:lnTo>
                  <a:pt x="144" y="72"/>
                </a:lnTo>
                <a:lnTo>
                  <a:pt x="130" y="83"/>
                </a:lnTo>
                <a:lnTo>
                  <a:pt x="117" y="94"/>
                </a:lnTo>
                <a:lnTo>
                  <a:pt x="106" y="106"/>
                </a:lnTo>
                <a:lnTo>
                  <a:pt x="93" y="118"/>
                </a:lnTo>
                <a:lnTo>
                  <a:pt x="82" y="132"/>
                </a:lnTo>
                <a:lnTo>
                  <a:pt x="71" y="145"/>
                </a:lnTo>
                <a:lnTo>
                  <a:pt x="62" y="159"/>
                </a:lnTo>
                <a:lnTo>
                  <a:pt x="52" y="174"/>
                </a:lnTo>
                <a:lnTo>
                  <a:pt x="44" y="188"/>
                </a:lnTo>
                <a:lnTo>
                  <a:pt x="35" y="205"/>
                </a:lnTo>
                <a:lnTo>
                  <a:pt x="29" y="220"/>
                </a:lnTo>
                <a:lnTo>
                  <a:pt x="22" y="237"/>
                </a:lnTo>
                <a:lnTo>
                  <a:pt x="16" y="253"/>
                </a:lnTo>
                <a:lnTo>
                  <a:pt x="11" y="270"/>
                </a:lnTo>
                <a:lnTo>
                  <a:pt x="7" y="287"/>
                </a:lnTo>
                <a:lnTo>
                  <a:pt x="4" y="305"/>
                </a:lnTo>
                <a:lnTo>
                  <a:pt x="2" y="322"/>
                </a:lnTo>
                <a:lnTo>
                  <a:pt x="1" y="340"/>
                </a:lnTo>
                <a:lnTo>
                  <a:pt x="0" y="360"/>
                </a:lnTo>
                <a:lnTo>
                  <a:pt x="1" y="378"/>
                </a:lnTo>
                <a:lnTo>
                  <a:pt x="2" y="396"/>
                </a:lnTo>
                <a:lnTo>
                  <a:pt x="4" y="414"/>
                </a:lnTo>
                <a:lnTo>
                  <a:pt x="7" y="431"/>
                </a:lnTo>
                <a:lnTo>
                  <a:pt x="11" y="450"/>
                </a:lnTo>
                <a:lnTo>
                  <a:pt x="16" y="467"/>
                </a:lnTo>
                <a:lnTo>
                  <a:pt x="22" y="483"/>
                </a:lnTo>
                <a:lnTo>
                  <a:pt x="29" y="499"/>
                </a:lnTo>
                <a:lnTo>
                  <a:pt x="35" y="515"/>
                </a:lnTo>
                <a:lnTo>
                  <a:pt x="44" y="531"/>
                </a:lnTo>
                <a:lnTo>
                  <a:pt x="52" y="546"/>
                </a:lnTo>
                <a:lnTo>
                  <a:pt x="62" y="560"/>
                </a:lnTo>
                <a:lnTo>
                  <a:pt x="71" y="575"/>
                </a:lnTo>
                <a:lnTo>
                  <a:pt x="82" y="588"/>
                </a:lnTo>
                <a:lnTo>
                  <a:pt x="93" y="600"/>
                </a:lnTo>
                <a:lnTo>
                  <a:pt x="106" y="613"/>
                </a:lnTo>
                <a:lnTo>
                  <a:pt x="117" y="625"/>
                </a:lnTo>
                <a:lnTo>
                  <a:pt x="130" y="637"/>
                </a:lnTo>
                <a:lnTo>
                  <a:pt x="144" y="647"/>
                </a:lnTo>
                <a:lnTo>
                  <a:pt x="158" y="657"/>
                </a:lnTo>
                <a:lnTo>
                  <a:pt x="173" y="667"/>
                </a:lnTo>
                <a:lnTo>
                  <a:pt x="188" y="675"/>
                </a:lnTo>
                <a:lnTo>
                  <a:pt x="203" y="683"/>
                </a:lnTo>
                <a:lnTo>
                  <a:pt x="219" y="690"/>
                </a:lnTo>
                <a:lnTo>
                  <a:pt x="235" y="697"/>
                </a:lnTo>
                <a:lnTo>
                  <a:pt x="252" y="702"/>
                </a:lnTo>
                <a:lnTo>
                  <a:pt x="269" y="707"/>
                </a:lnTo>
                <a:lnTo>
                  <a:pt x="286" y="711"/>
                </a:lnTo>
                <a:lnTo>
                  <a:pt x="305" y="714"/>
                </a:lnTo>
                <a:lnTo>
                  <a:pt x="322" y="716"/>
                </a:lnTo>
                <a:lnTo>
                  <a:pt x="340" y="718"/>
                </a:lnTo>
                <a:lnTo>
                  <a:pt x="359" y="718"/>
                </a:lnTo>
                <a:lnTo>
                  <a:pt x="377" y="718"/>
                </a:lnTo>
                <a:lnTo>
                  <a:pt x="396" y="716"/>
                </a:lnTo>
                <a:lnTo>
                  <a:pt x="414" y="714"/>
                </a:lnTo>
                <a:lnTo>
                  <a:pt x="431" y="711"/>
                </a:lnTo>
                <a:lnTo>
                  <a:pt x="448" y="707"/>
                </a:lnTo>
                <a:lnTo>
                  <a:pt x="465" y="702"/>
                </a:lnTo>
                <a:lnTo>
                  <a:pt x="482" y="697"/>
                </a:lnTo>
                <a:lnTo>
                  <a:pt x="498" y="690"/>
                </a:lnTo>
                <a:lnTo>
                  <a:pt x="514" y="683"/>
                </a:lnTo>
                <a:lnTo>
                  <a:pt x="529" y="675"/>
                </a:lnTo>
                <a:lnTo>
                  <a:pt x="544" y="667"/>
                </a:lnTo>
                <a:lnTo>
                  <a:pt x="559" y="657"/>
                </a:lnTo>
                <a:lnTo>
                  <a:pt x="573" y="647"/>
                </a:lnTo>
                <a:lnTo>
                  <a:pt x="587" y="637"/>
                </a:lnTo>
                <a:lnTo>
                  <a:pt x="600" y="625"/>
                </a:lnTo>
                <a:lnTo>
                  <a:pt x="613" y="613"/>
                </a:lnTo>
                <a:lnTo>
                  <a:pt x="625" y="600"/>
                </a:lnTo>
                <a:lnTo>
                  <a:pt x="635" y="588"/>
                </a:lnTo>
                <a:lnTo>
                  <a:pt x="646" y="575"/>
                </a:lnTo>
                <a:lnTo>
                  <a:pt x="657" y="560"/>
                </a:lnTo>
                <a:lnTo>
                  <a:pt x="665" y="546"/>
                </a:lnTo>
                <a:lnTo>
                  <a:pt x="675" y="531"/>
                </a:lnTo>
                <a:lnTo>
                  <a:pt x="682" y="515"/>
                </a:lnTo>
                <a:lnTo>
                  <a:pt x="690" y="499"/>
                </a:lnTo>
                <a:lnTo>
                  <a:pt x="696" y="483"/>
                </a:lnTo>
                <a:lnTo>
                  <a:pt x="702" y="467"/>
                </a:lnTo>
                <a:lnTo>
                  <a:pt x="707" y="450"/>
                </a:lnTo>
                <a:lnTo>
                  <a:pt x="710" y="431"/>
                </a:lnTo>
                <a:lnTo>
                  <a:pt x="713" y="414"/>
                </a:lnTo>
                <a:lnTo>
                  <a:pt x="716" y="396"/>
                </a:lnTo>
                <a:lnTo>
                  <a:pt x="718" y="378"/>
                </a:lnTo>
                <a:lnTo>
                  <a:pt x="718" y="360"/>
                </a:lnTo>
                <a:lnTo>
                  <a:pt x="718" y="340"/>
                </a:lnTo>
                <a:lnTo>
                  <a:pt x="716" y="322"/>
                </a:lnTo>
                <a:lnTo>
                  <a:pt x="713" y="305"/>
                </a:lnTo>
                <a:lnTo>
                  <a:pt x="710" y="287"/>
                </a:lnTo>
                <a:lnTo>
                  <a:pt x="707" y="270"/>
                </a:lnTo>
                <a:lnTo>
                  <a:pt x="702" y="253"/>
                </a:lnTo>
                <a:lnTo>
                  <a:pt x="696" y="237"/>
                </a:lnTo>
                <a:lnTo>
                  <a:pt x="690" y="220"/>
                </a:lnTo>
                <a:lnTo>
                  <a:pt x="682" y="205"/>
                </a:lnTo>
                <a:lnTo>
                  <a:pt x="675" y="188"/>
                </a:lnTo>
                <a:lnTo>
                  <a:pt x="665" y="174"/>
                </a:lnTo>
                <a:lnTo>
                  <a:pt x="657" y="159"/>
                </a:lnTo>
                <a:lnTo>
                  <a:pt x="646" y="145"/>
                </a:lnTo>
                <a:lnTo>
                  <a:pt x="635" y="132"/>
                </a:lnTo>
                <a:lnTo>
                  <a:pt x="625" y="118"/>
                </a:lnTo>
                <a:lnTo>
                  <a:pt x="613" y="106"/>
                </a:lnTo>
                <a:lnTo>
                  <a:pt x="600" y="94"/>
                </a:lnTo>
                <a:lnTo>
                  <a:pt x="587" y="83"/>
                </a:lnTo>
                <a:lnTo>
                  <a:pt x="573" y="72"/>
                </a:lnTo>
                <a:lnTo>
                  <a:pt x="559" y="62"/>
                </a:lnTo>
                <a:lnTo>
                  <a:pt x="544" y="53"/>
                </a:lnTo>
                <a:lnTo>
                  <a:pt x="529" y="44"/>
                </a:lnTo>
                <a:lnTo>
                  <a:pt x="514" y="36"/>
                </a:lnTo>
                <a:lnTo>
                  <a:pt x="498" y="29"/>
                </a:lnTo>
                <a:lnTo>
                  <a:pt x="482" y="23"/>
                </a:lnTo>
                <a:lnTo>
                  <a:pt x="465" y="16"/>
                </a:lnTo>
                <a:lnTo>
                  <a:pt x="448" y="12"/>
                </a:lnTo>
                <a:lnTo>
                  <a:pt x="431" y="8"/>
                </a:lnTo>
                <a:lnTo>
                  <a:pt x="414" y="4"/>
                </a:lnTo>
                <a:lnTo>
                  <a:pt x="396" y="2"/>
                </a:lnTo>
                <a:lnTo>
                  <a:pt x="377" y="1"/>
                </a:lnTo>
                <a:lnTo>
                  <a:pt x="3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CBC2701-F951-40F2-94C5-EED0206FF3B9}"/>
              </a:ext>
            </a:extLst>
          </p:cNvPr>
          <p:cNvSpPr txBox="1"/>
          <p:nvPr/>
        </p:nvSpPr>
        <p:spPr>
          <a:xfrm>
            <a:off x="1256377" y="4904798"/>
            <a:ext cx="2386934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T-shirts and Shoes produce more Gross Profit in comparison to other sub- categories</a:t>
            </a: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5A83888-16F1-869C-C4B3-21F952BFC9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48" t="45892" r="20266" b="13395"/>
          <a:stretch/>
        </p:blipFill>
        <p:spPr>
          <a:xfrm>
            <a:off x="222072" y="1212870"/>
            <a:ext cx="3692703" cy="356326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D2D2440-3878-5512-24E1-63F6FBD516C5}"/>
              </a:ext>
            </a:extLst>
          </p:cNvPr>
          <p:cNvSpPr/>
          <p:nvPr/>
        </p:nvSpPr>
        <p:spPr>
          <a:xfrm>
            <a:off x="190506" y="111990"/>
            <a:ext cx="986789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Where Does The Revenue Come From?</a:t>
            </a:r>
            <a:endParaRPr lang="en-GB" sz="4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12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0163FBEF-BAD5-F105-0A45-339B0C6E2F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8" t="27984" r="17205" b="15640"/>
          <a:stretch/>
        </p:blipFill>
        <p:spPr>
          <a:xfrm>
            <a:off x="4048043" y="1706980"/>
            <a:ext cx="7911447" cy="3042820"/>
          </a:xfrm>
          <a:prstGeom prst="rect">
            <a:avLst/>
          </a:prstGeom>
        </p:spPr>
      </p:pic>
      <p:sp>
        <p:nvSpPr>
          <p:cNvPr id="14" name="Freeform 4460">
            <a:extLst>
              <a:ext uri="{FF2B5EF4-FFF2-40B4-BE49-F238E27FC236}">
                <a16:creationId xmlns:a16="http://schemas.microsoft.com/office/drawing/2014/main" id="{653825A3-3AD4-BF64-9730-1F8C1A75ED2B}"/>
              </a:ext>
            </a:extLst>
          </p:cNvPr>
          <p:cNvSpPr>
            <a:spLocks noEditPoints="1"/>
          </p:cNvSpPr>
          <p:nvPr/>
        </p:nvSpPr>
        <p:spPr bwMode="auto">
          <a:xfrm>
            <a:off x="4499143" y="4901759"/>
            <a:ext cx="355600" cy="355600"/>
          </a:xfrm>
          <a:custGeom>
            <a:avLst/>
            <a:gdLst>
              <a:gd name="T0" fmla="*/ 371 w 718"/>
              <a:gd name="T1" fmla="*/ 473 h 718"/>
              <a:gd name="T2" fmla="*/ 359 w 718"/>
              <a:gd name="T3" fmla="*/ 478 h 718"/>
              <a:gd name="T4" fmla="*/ 346 w 718"/>
              <a:gd name="T5" fmla="*/ 473 h 718"/>
              <a:gd name="T6" fmla="*/ 344 w 718"/>
              <a:gd name="T7" fmla="*/ 371 h 718"/>
              <a:gd name="T8" fmla="*/ 353 w 718"/>
              <a:gd name="T9" fmla="*/ 361 h 718"/>
              <a:gd name="T10" fmla="*/ 381 w 718"/>
              <a:gd name="T11" fmla="*/ 356 h 718"/>
              <a:gd name="T12" fmla="*/ 412 w 718"/>
              <a:gd name="T13" fmla="*/ 337 h 718"/>
              <a:gd name="T14" fmla="*/ 430 w 718"/>
              <a:gd name="T15" fmla="*/ 307 h 718"/>
              <a:gd name="T16" fmla="*/ 432 w 718"/>
              <a:gd name="T17" fmla="*/ 270 h 718"/>
              <a:gd name="T18" fmla="*/ 417 w 718"/>
              <a:gd name="T19" fmla="*/ 238 h 718"/>
              <a:gd name="T20" fmla="*/ 388 w 718"/>
              <a:gd name="T21" fmla="*/ 215 h 718"/>
              <a:gd name="T22" fmla="*/ 352 w 718"/>
              <a:gd name="T23" fmla="*/ 210 h 718"/>
              <a:gd name="T24" fmla="*/ 318 w 718"/>
              <a:gd name="T25" fmla="*/ 223 h 718"/>
              <a:gd name="T26" fmla="*/ 293 w 718"/>
              <a:gd name="T27" fmla="*/ 249 h 718"/>
              <a:gd name="T28" fmla="*/ 284 w 718"/>
              <a:gd name="T29" fmla="*/ 285 h 718"/>
              <a:gd name="T30" fmla="*/ 278 w 718"/>
              <a:gd name="T31" fmla="*/ 298 h 718"/>
              <a:gd name="T32" fmla="*/ 263 w 718"/>
              <a:gd name="T33" fmla="*/ 299 h 718"/>
              <a:gd name="T34" fmla="*/ 254 w 718"/>
              <a:gd name="T35" fmla="*/ 288 h 718"/>
              <a:gd name="T36" fmla="*/ 263 w 718"/>
              <a:gd name="T37" fmla="*/ 244 h 718"/>
              <a:gd name="T38" fmla="*/ 292 w 718"/>
              <a:gd name="T39" fmla="*/ 205 h 718"/>
              <a:gd name="T40" fmla="*/ 338 w 718"/>
              <a:gd name="T41" fmla="*/ 182 h 718"/>
              <a:gd name="T42" fmla="*/ 390 w 718"/>
              <a:gd name="T43" fmla="*/ 184 h 718"/>
              <a:gd name="T44" fmla="*/ 433 w 718"/>
              <a:gd name="T45" fmla="*/ 211 h 718"/>
              <a:gd name="T46" fmla="*/ 459 w 718"/>
              <a:gd name="T47" fmla="*/ 254 h 718"/>
              <a:gd name="T48" fmla="*/ 462 w 718"/>
              <a:gd name="T49" fmla="*/ 304 h 718"/>
              <a:gd name="T50" fmla="*/ 444 w 718"/>
              <a:gd name="T51" fmla="*/ 347 h 718"/>
              <a:gd name="T52" fmla="*/ 410 w 718"/>
              <a:gd name="T53" fmla="*/ 377 h 718"/>
              <a:gd name="T54" fmla="*/ 359 w 718"/>
              <a:gd name="T55" fmla="*/ 576 h 718"/>
              <a:gd name="T56" fmla="*/ 328 w 718"/>
              <a:gd name="T57" fmla="*/ 560 h 718"/>
              <a:gd name="T58" fmla="*/ 324 w 718"/>
              <a:gd name="T59" fmla="*/ 524 h 718"/>
              <a:gd name="T60" fmla="*/ 352 w 718"/>
              <a:gd name="T61" fmla="*/ 502 h 718"/>
              <a:gd name="T62" fmla="*/ 385 w 718"/>
              <a:gd name="T63" fmla="*/ 513 h 718"/>
              <a:gd name="T64" fmla="*/ 396 w 718"/>
              <a:gd name="T65" fmla="*/ 546 h 718"/>
              <a:gd name="T66" fmla="*/ 373 w 718"/>
              <a:gd name="T67" fmla="*/ 574 h 718"/>
              <a:gd name="T68" fmla="*/ 322 w 718"/>
              <a:gd name="T69" fmla="*/ 2 h 718"/>
              <a:gd name="T70" fmla="*/ 235 w 718"/>
              <a:gd name="T71" fmla="*/ 23 h 718"/>
              <a:gd name="T72" fmla="*/ 158 w 718"/>
              <a:gd name="T73" fmla="*/ 62 h 718"/>
              <a:gd name="T74" fmla="*/ 93 w 718"/>
              <a:gd name="T75" fmla="*/ 118 h 718"/>
              <a:gd name="T76" fmla="*/ 44 w 718"/>
              <a:gd name="T77" fmla="*/ 188 h 718"/>
              <a:gd name="T78" fmla="*/ 11 w 718"/>
              <a:gd name="T79" fmla="*/ 270 h 718"/>
              <a:gd name="T80" fmla="*/ 0 w 718"/>
              <a:gd name="T81" fmla="*/ 360 h 718"/>
              <a:gd name="T82" fmla="*/ 11 w 718"/>
              <a:gd name="T83" fmla="*/ 450 h 718"/>
              <a:gd name="T84" fmla="*/ 44 w 718"/>
              <a:gd name="T85" fmla="*/ 531 h 718"/>
              <a:gd name="T86" fmla="*/ 93 w 718"/>
              <a:gd name="T87" fmla="*/ 600 h 718"/>
              <a:gd name="T88" fmla="*/ 158 w 718"/>
              <a:gd name="T89" fmla="*/ 657 h 718"/>
              <a:gd name="T90" fmla="*/ 235 w 718"/>
              <a:gd name="T91" fmla="*/ 697 h 718"/>
              <a:gd name="T92" fmla="*/ 322 w 718"/>
              <a:gd name="T93" fmla="*/ 716 h 718"/>
              <a:gd name="T94" fmla="*/ 414 w 718"/>
              <a:gd name="T95" fmla="*/ 714 h 718"/>
              <a:gd name="T96" fmla="*/ 498 w 718"/>
              <a:gd name="T97" fmla="*/ 690 h 718"/>
              <a:gd name="T98" fmla="*/ 573 w 718"/>
              <a:gd name="T99" fmla="*/ 647 h 718"/>
              <a:gd name="T100" fmla="*/ 635 w 718"/>
              <a:gd name="T101" fmla="*/ 588 h 718"/>
              <a:gd name="T102" fmla="*/ 682 w 718"/>
              <a:gd name="T103" fmla="*/ 515 h 718"/>
              <a:gd name="T104" fmla="*/ 710 w 718"/>
              <a:gd name="T105" fmla="*/ 431 h 718"/>
              <a:gd name="T106" fmla="*/ 718 w 718"/>
              <a:gd name="T107" fmla="*/ 340 h 718"/>
              <a:gd name="T108" fmla="*/ 702 w 718"/>
              <a:gd name="T109" fmla="*/ 253 h 718"/>
              <a:gd name="T110" fmla="*/ 665 w 718"/>
              <a:gd name="T111" fmla="*/ 174 h 718"/>
              <a:gd name="T112" fmla="*/ 613 w 718"/>
              <a:gd name="T113" fmla="*/ 106 h 718"/>
              <a:gd name="T114" fmla="*/ 544 w 718"/>
              <a:gd name="T115" fmla="*/ 53 h 718"/>
              <a:gd name="T116" fmla="*/ 465 w 718"/>
              <a:gd name="T117" fmla="*/ 16 h 718"/>
              <a:gd name="T118" fmla="*/ 377 w 718"/>
              <a:gd name="T119" fmla="*/ 1 h 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18" h="718">
                <a:moveTo>
                  <a:pt x="374" y="390"/>
                </a:moveTo>
                <a:lnTo>
                  <a:pt x="374" y="463"/>
                </a:lnTo>
                <a:lnTo>
                  <a:pt x="373" y="467"/>
                </a:lnTo>
                <a:lnTo>
                  <a:pt x="373" y="470"/>
                </a:lnTo>
                <a:lnTo>
                  <a:pt x="371" y="473"/>
                </a:lnTo>
                <a:lnTo>
                  <a:pt x="370" y="475"/>
                </a:lnTo>
                <a:lnTo>
                  <a:pt x="367" y="476"/>
                </a:lnTo>
                <a:lnTo>
                  <a:pt x="365" y="477"/>
                </a:lnTo>
                <a:lnTo>
                  <a:pt x="361" y="478"/>
                </a:lnTo>
                <a:lnTo>
                  <a:pt x="359" y="478"/>
                </a:lnTo>
                <a:lnTo>
                  <a:pt x="356" y="478"/>
                </a:lnTo>
                <a:lnTo>
                  <a:pt x="353" y="477"/>
                </a:lnTo>
                <a:lnTo>
                  <a:pt x="351" y="476"/>
                </a:lnTo>
                <a:lnTo>
                  <a:pt x="349" y="475"/>
                </a:lnTo>
                <a:lnTo>
                  <a:pt x="346" y="473"/>
                </a:lnTo>
                <a:lnTo>
                  <a:pt x="345" y="470"/>
                </a:lnTo>
                <a:lnTo>
                  <a:pt x="344" y="467"/>
                </a:lnTo>
                <a:lnTo>
                  <a:pt x="344" y="463"/>
                </a:lnTo>
                <a:lnTo>
                  <a:pt x="344" y="375"/>
                </a:lnTo>
                <a:lnTo>
                  <a:pt x="344" y="371"/>
                </a:lnTo>
                <a:lnTo>
                  <a:pt x="345" y="368"/>
                </a:lnTo>
                <a:lnTo>
                  <a:pt x="346" y="366"/>
                </a:lnTo>
                <a:lnTo>
                  <a:pt x="349" y="364"/>
                </a:lnTo>
                <a:lnTo>
                  <a:pt x="351" y="362"/>
                </a:lnTo>
                <a:lnTo>
                  <a:pt x="353" y="361"/>
                </a:lnTo>
                <a:lnTo>
                  <a:pt x="356" y="360"/>
                </a:lnTo>
                <a:lnTo>
                  <a:pt x="359" y="360"/>
                </a:lnTo>
                <a:lnTo>
                  <a:pt x="367" y="359"/>
                </a:lnTo>
                <a:lnTo>
                  <a:pt x="374" y="358"/>
                </a:lnTo>
                <a:lnTo>
                  <a:pt x="381" y="356"/>
                </a:lnTo>
                <a:lnTo>
                  <a:pt x="388" y="353"/>
                </a:lnTo>
                <a:lnTo>
                  <a:pt x="395" y="350"/>
                </a:lnTo>
                <a:lnTo>
                  <a:pt x="401" y="347"/>
                </a:lnTo>
                <a:lnTo>
                  <a:pt x="406" y="343"/>
                </a:lnTo>
                <a:lnTo>
                  <a:pt x="412" y="337"/>
                </a:lnTo>
                <a:lnTo>
                  <a:pt x="417" y="332"/>
                </a:lnTo>
                <a:lnTo>
                  <a:pt x="421" y="327"/>
                </a:lnTo>
                <a:lnTo>
                  <a:pt x="425" y="320"/>
                </a:lnTo>
                <a:lnTo>
                  <a:pt x="428" y="314"/>
                </a:lnTo>
                <a:lnTo>
                  <a:pt x="430" y="307"/>
                </a:lnTo>
                <a:lnTo>
                  <a:pt x="432" y="300"/>
                </a:lnTo>
                <a:lnTo>
                  <a:pt x="433" y="292"/>
                </a:lnTo>
                <a:lnTo>
                  <a:pt x="434" y="285"/>
                </a:lnTo>
                <a:lnTo>
                  <a:pt x="433" y="277"/>
                </a:lnTo>
                <a:lnTo>
                  <a:pt x="432" y="270"/>
                </a:lnTo>
                <a:lnTo>
                  <a:pt x="430" y="262"/>
                </a:lnTo>
                <a:lnTo>
                  <a:pt x="428" y="256"/>
                </a:lnTo>
                <a:lnTo>
                  <a:pt x="425" y="249"/>
                </a:lnTo>
                <a:lnTo>
                  <a:pt x="421" y="243"/>
                </a:lnTo>
                <a:lnTo>
                  <a:pt x="417" y="238"/>
                </a:lnTo>
                <a:lnTo>
                  <a:pt x="412" y="232"/>
                </a:lnTo>
                <a:lnTo>
                  <a:pt x="406" y="227"/>
                </a:lnTo>
                <a:lnTo>
                  <a:pt x="401" y="223"/>
                </a:lnTo>
                <a:lnTo>
                  <a:pt x="395" y="218"/>
                </a:lnTo>
                <a:lnTo>
                  <a:pt x="388" y="215"/>
                </a:lnTo>
                <a:lnTo>
                  <a:pt x="381" y="213"/>
                </a:lnTo>
                <a:lnTo>
                  <a:pt x="374" y="211"/>
                </a:lnTo>
                <a:lnTo>
                  <a:pt x="367" y="210"/>
                </a:lnTo>
                <a:lnTo>
                  <a:pt x="359" y="210"/>
                </a:lnTo>
                <a:lnTo>
                  <a:pt x="352" y="210"/>
                </a:lnTo>
                <a:lnTo>
                  <a:pt x="344" y="211"/>
                </a:lnTo>
                <a:lnTo>
                  <a:pt x="337" y="213"/>
                </a:lnTo>
                <a:lnTo>
                  <a:pt x="329" y="215"/>
                </a:lnTo>
                <a:lnTo>
                  <a:pt x="323" y="218"/>
                </a:lnTo>
                <a:lnTo>
                  <a:pt x="318" y="223"/>
                </a:lnTo>
                <a:lnTo>
                  <a:pt x="311" y="227"/>
                </a:lnTo>
                <a:lnTo>
                  <a:pt x="306" y="232"/>
                </a:lnTo>
                <a:lnTo>
                  <a:pt x="301" y="238"/>
                </a:lnTo>
                <a:lnTo>
                  <a:pt x="297" y="243"/>
                </a:lnTo>
                <a:lnTo>
                  <a:pt x="293" y="249"/>
                </a:lnTo>
                <a:lnTo>
                  <a:pt x="290" y="256"/>
                </a:lnTo>
                <a:lnTo>
                  <a:pt x="288" y="262"/>
                </a:lnTo>
                <a:lnTo>
                  <a:pt x="285" y="270"/>
                </a:lnTo>
                <a:lnTo>
                  <a:pt x="284" y="277"/>
                </a:lnTo>
                <a:lnTo>
                  <a:pt x="284" y="285"/>
                </a:lnTo>
                <a:lnTo>
                  <a:pt x="283" y="288"/>
                </a:lnTo>
                <a:lnTo>
                  <a:pt x="283" y="290"/>
                </a:lnTo>
                <a:lnTo>
                  <a:pt x="281" y="293"/>
                </a:lnTo>
                <a:lnTo>
                  <a:pt x="280" y="295"/>
                </a:lnTo>
                <a:lnTo>
                  <a:pt x="278" y="298"/>
                </a:lnTo>
                <a:lnTo>
                  <a:pt x="275" y="299"/>
                </a:lnTo>
                <a:lnTo>
                  <a:pt x="273" y="299"/>
                </a:lnTo>
                <a:lnTo>
                  <a:pt x="269" y="300"/>
                </a:lnTo>
                <a:lnTo>
                  <a:pt x="266" y="299"/>
                </a:lnTo>
                <a:lnTo>
                  <a:pt x="263" y="299"/>
                </a:lnTo>
                <a:lnTo>
                  <a:pt x="261" y="298"/>
                </a:lnTo>
                <a:lnTo>
                  <a:pt x="259" y="295"/>
                </a:lnTo>
                <a:lnTo>
                  <a:pt x="257" y="293"/>
                </a:lnTo>
                <a:lnTo>
                  <a:pt x="255" y="290"/>
                </a:lnTo>
                <a:lnTo>
                  <a:pt x="254" y="288"/>
                </a:lnTo>
                <a:lnTo>
                  <a:pt x="254" y="285"/>
                </a:lnTo>
                <a:lnTo>
                  <a:pt x="254" y="274"/>
                </a:lnTo>
                <a:lnTo>
                  <a:pt x="257" y="263"/>
                </a:lnTo>
                <a:lnTo>
                  <a:pt x="259" y="254"/>
                </a:lnTo>
                <a:lnTo>
                  <a:pt x="263" y="244"/>
                </a:lnTo>
                <a:lnTo>
                  <a:pt x="267" y="236"/>
                </a:lnTo>
                <a:lnTo>
                  <a:pt x="273" y="226"/>
                </a:lnTo>
                <a:lnTo>
                  <a:pt x="278" y="218"/>
                </a:lnTo>
                <a:lnTo>
                  <a:pt x="285" y="211"/>
                </a:lnTo>
                <a:lnTo>
                  <a:pt x="292" y="205"/>
                </a:lnTo>
                <a:lnTo>
                  <a:pt x="300" y="198"/>
                </a:lnTo>
                <a:lnTo>
                  <a:pt x="309" y="193"/>
                </a:lnTo>
                <a:lnTo>
                  <a:pt x="319" y="188"/>
                </a:lnTo>
                <a:lnTo>
                  <a:pt x="328" y="184"/>
                </a:lnTo>
                <a:lnTo>
                  <a:pt x="338" y="182"/>
                </a:lnTo>
                <a:lnTo>
                  <a:pt x="349" y="180"/>
                </a:lnTo>
                <a:lnTo>
                  <a:pt x="359" y="180"/>
                </a:lnTo>
                <a:lnTo>
                  <a:pt x="370" y="180"/>
                </a:lnTo>
                <a:lnTo>
                  <a:pt x="380" y="182"/>
                </a:lnTo>
                <a:lnTo>
                  <a:pt x="390" y="184"/>
                </a:lnTo>
                <a:lnTo>
                  <a:pt x="400" y="188"/>
                </a:lnTo>
                <a:lnTo>
                  <a:pt x="408" y="193"/>
                </a:lnTo>
                <a:lnTo>
                  <a:pt x="417" y="198"/>
                </a:lnTo>
                <a:lnTo>
                  <a:pt x="426" y="205"/>
                </a:lnTo>
                <a:lnTo>
                  <a:pt x="433" y="211"/>
                </a:lnTo>
                <a:lnTo>
                  <a:pt x="439" y="218"/>
                </a:lnTo>
                <a:lnTo>
                  <a:pt x="446" y="226"/>
                </a:lnTo>
                <a:lnTo>
                  <a:pt x="451" y="236"/>
                </a:lnTo>
                <a:lnTo>
                  <a:pt x="456" y="244"/>
                </a:lnTo>
                <a:lnTo>
                  <a:pt x="459" y="254"/>
                </a:lnTo>
                <a:lnTo>
                  <a:pt x="461" y="263"/>
                </a:lnTo>
                <a:lnTo>
                  <a:pt x="463" y="274"/>
                </a:lnTo>
                <a:lnTo>
                  <a:pt x="463" y="285"/>
                </a:lnTo>
                <a:lnTo>
                  <a:pt x="463" y="294"/>
                </a:lnTo>
                <a:lnTo>
                  <a:pt x="462" y="304"/>
                </a:lnTo>
                <a:lnTo>
                  <a:pt x="460" y="314"/>
                </a:lnTo>
                <a:lnTo>
                  <a:pt x="457" y="322"/>
                </a:lnTo>
                <a:lnTo>
                  <a:pt x="453" y="331"/>
                </a:lnTo>
                <a:lnTo>
                  <a:pt x="448" y="339"/>
                </a:lnTo>
                <a:lnTo>
                  <a:pt x="444" y="347"/>
                </a:lnTo>
                <a:lnTo>
                  <a:pt x="437" y="354"/>
                </a:lnTo>
                <a:lnTo>
                  <a:pt x="431" y="361"/>
                </a:lnTo>
                <a:lnTo>
                  <a:pt x="425" y="367"/>
                </a:lnTo>
                <a:lnTo>
                  <a:pt x="417" y="373"/>
                </a:lnTo>
                <a:lnTo>
                  <a:pt x="410" y="377"/>
                </a:lnTo>
                <a:lnTo>
                  <a:pt x="401" y="381"/>
                </a:lnTo>
                <a:lnTo>
                  <a:pt x="392" y="384"/>
                </a:lnTo>
                <a:lnTo>
                  <a:pt x="383" y="387"/>
                </a:lnTo>
                <a:lnTo>
                  <a:pt x="374" y="390"/>
                </a:lnTo>
                <a:close/>
                <a:moveTo>
                  <a:pt x="359" y="576"/>
                </a:moveTo>
                <a:lnTo>
                  <a:pt x="352" y="576"/>
                </a:lnTo>
                <a:lnTo>
                  <a:pt x="344" y="574"/>
                </a:lnTo>
                <a:lnTo>
                  <a:pt x="338" y="569"/>
                </a:lnTo>
                <a:lnTo>
                  <a:pt x="332" y="565"/>
                </a:lnTo>
                <a:lnTo>
                  <a:pt x="328" y="560"/>
                </a:lnTo>
                <a:lnTo>
                  <a:pt x="324" y="553"/>
                </a:lnTo>
                <a:lnTo>
                  <a:pt x="322" y="546"/>
                </a:lnTo>
                <a:lnTo>
                  <a:pt x="322" y="538"/>
                </a:lnTo>
                <a:lnTo>
                  <a:pt x="322" y="532"/>
                </a:lnTo>
                <a:lnTo>
                  <a:pt x="324" y="524"/>
                </a:lnTo>
                <a:lnTo>
                  <a:pt x="328" y="518"/>
                </a:lnTo>
                <a:lnTo>
                  <a:pt x="332" y="513"/>
                </a:lnTo>
                <a:lnTo>
                  <a:pt x="338" y="508"/>
                </a:lnTo>
                <a:lnTo>
                  <a:pt x="344" y="504"/>
                </a:lnTo>
                <a:lnTo>
                  <a:pt x="352" y="502"/>
                </a:lnTo>
                <a:lnTo>
                  <a:pt x="359" y="501"/>
                </a:lnTo>
                <a:lnTo>
                  <a:pt x="367" y="502"/>
                </a:lnTo>
                <a:lnTo>
                  <a:pt x="373" y="504"/>
                </a:lnTo>
                <a:lnTo>
                  <a:pt x="380" y="508"/>
                </a:lnTo>
                <a:lnTo>
                  <a:pt x="385" y="513"/>
                </a:lnTo>
                <a:lnTo>
                  <a:pt x="390" y="518"/>
                </a:lnTo>
                <a:lnTo>
                  <a:pt x="393" y="524"/>
                </a:lnTo>
                <a:lnTo>
                  <a:pt x="396" y="532"/>
                </a:lnTo>
                <a:lnTo>
                  <a:pt x="397" y="538"/>
                </a:lnTo>
                <a:lnTo>
                  <a:pt x="396" y="546"/>
                </a:lnTo>
                <a:lnTo>
                  <a:pt x="393" y="553"/>
                </a:lnTo>
                <a:lnTo>
                  <a:pt x="390" y="560"/>
                </a:lnTo>
                <a:lnTo>
                  <a:pt x="385" y="565"/>
                </a:lnTo>
                <a:lnTo>
                  <a:pt x="380" y="569"/>
                </a:lnTo>
                <a:lnTo>
                  <a:pt x="373" y="574"/>
                </a:lnTo>
                <a:lnTo>
                  <a:pt x="367" y="576"/>
                </a:lnTo>
                <a:lnTo>
                  <a:pt x="359" y="576"/>
                </a:lnTo>
                <a:close/>
                <a:moveTo>
                  <a:pt x="359" y="0"/>
                </a:moveTo>
                <a:lnTo>
                  <a:pt x="340" y="1"/>
                </a:lnTo>
                <a:lnTo>
                  <a:pt x="322" y="2"/>
                </a:lnTo>
                <a:lnTo>
                  <a:pt x="305" y="4"/>
                </a:lnTo>
                <a:lnTo>
                  <a:pt x="286" y="8"/>
                </a:lnTo>
                <a:lnTo>
                  <a:pt x="269" y="12"/>
                </a:lnTo>
                <a:lnTo>
                  <a:pt x="252" y="16"/>
                </a:lnTo>
                <a:lnTo>
                  <a:pt x="235" y="23"/>
                </a:lnTo>
                <a:lnTo>
                  <a:pt x="219" y="29"/>
                </a:lnTo>
                <a:lnTo>
                  <a:pt x="203" y="36"/>
                </a:lnTo>
                <a:lnTo>
                  <a:pt x="188" y="44"/>
                </a:lnTo>
                <a:lnTo>
                  <a:pt x="173" y="53"/>
                </a:lnTo>
                <a:lnTo>
                  <a:pt x="158" y="62"/>
                </a:lnTo>
                <a:lnTo>
                  <a:pt x="144" y="72"/>
                </a:lnTo>
                <a:lnTo>
                  <a:pt x="130" y="83"/>
                </a:lnTo>
                <a:lnTo>
                  <a:pt x="117" y="94"/>
                </a:lnTo>
                <a:lnTo>
                  <a:pt x="106" y="106"/>
                </a:lnTo>
                <a:lnTo>
                  <a:pt x="93" y="118"/>
                </a:lnTo>
                <a:lnTo>
                  <a:pt x="82" y="132"/>
                </a:lnTo>
                <a:lnTo>
                  <a:pt x="71" y="145"/>
                </a:lnTo>
                <a:lnTo>
                  <a:pt x="62" y="159"/>
                </a:lnTo>
                <a:lnTo>
                  <a:pt x="52" y="174"/>
                </a:lnTo>
                <a:lnTo>
                  <a:pt x="44" y="188"/>
                </a:lnTo>
                <a:lnTo>
                  <a:pt x="35" y="205"/>
                </a:lnTo>
                <a:lnTo>
                  <a:pt x="29" y="220"/>
                </a:lnTo>
                <a:lnTo>
                  <a:pt x="22" y="237"/>
                </a:lnTo>
                <a:lnTo>
                  <a:pt x="16" y="253"/>
                </a:lnTo>
                <a:lnTo>
                  <a:pt x="11" y="270"/>
                </a:lnTo>
                <a:lnTo>
                  <a:pt x="7" y="287"/>
                </a:lnTo>
                <a:lnTo>
                  <a:pt x="4" y="305"/>
                </a:lnTo>
                <a:lnTo>
                  <a:pt x="2" y="322"/>
                </a:lnTo>
                <a:lnTo>
                  <a:pt x="1" y="340"/>
                </a:lnTo>
                <a:lnTo>
                  <a:pt x="0" y="360"/>
                </a:lnTo>
                <a:lnTo>
                  <a:pt x="1" y="378"/>
                </a:lnTo>
                <a:lnTo>
                  <a:pt x="2" y="396"/>
                </a:lnTo>
                <a:lnTo>
                  <a:pt x="4" y="414"/>
                </a:lnTo>
                <a:lnTo>
                  <a:pt x="7" y="431"/>
                </a:lnTo>
                <a:lnTo>
                  <a:pt x="11" y="450"/>
                </a:lnTo>
                <a:lnTo>
                  <a:pt x="16" y="467"/>
                </a:lnTo>
                <a:lnTo>
                  <a:pt x="22" y="483"/>
                </a:lnTo>
                <a:lnTo>
                  <a:pt x="29" y="499"/>
                </a:lnTo>
                <a:lnTo>
                  <a:pt x="35" y="515"/>
                </a:lnTo>
                <a:lnTo>
                  <a:pt x="44" y="531"/>
                </a:lnTo>
                <a:lnTo>
                  <a:pt x="52" y="546"/>
                </a:lnTo>
                <a:lnTo>
                  <a:pt x="62" y="560"/>
                </a:lnTo>
                <a:lnTo>
                  <a:pt x="71" y="575"/>
                </a:lnTo>
                <a:lnTo>
                  <a:pt x="82" y="588"/>
                </a:lnTo>
                <a:lnTo>
                  <a:pt x="93" y="600"/>
                </a:lnTo>
                <a:lnTo>
                  <a:pt x="106" y="613"/>
                </a:lnTo>
                <a:lnTo>
                  <a:pt x="117" y="625"/>
                </a:lnTo>
                <a:lnTo>
                  <a:pt x="130" y="637"/>
                </a:lnTo>
                <a:lnTo>
                  <a:pt x="144" y="647"/>
                </a:lnTo>
                <a:lnTo>
                  <a:pt x="158" y="657"/>
                </a:lnTo>
                <a:lnTo>
                  <a:pt x="173" y="667"/>
                </a:lnTo>
                <a:lnTo>
                  <a:pt x="188" y="675"/>
                </a:lnTo>
                <a:lnTo>
                  <a:pt x="203" y="683"/>
                </a:lnTo>
                <a:lnTo>
                  <a:pt x="219" y="690"/>
                </a:lnTo>
                <a:lnTo>
                  <a:pt x="235" y="697"/>
                </a:lnTo>
                <a:lnTo>
                  <a:pt x="252" y="702"/>
                </a:lnTo>
                <a:lnTo>
                  <a:pt x="269" y="707"/>
                </a:lnTo>
                <a:lnTo>
                  <a:pt x="286" y="711"/>
                </a:lnTo>
                <a:lnTo>
                  <a:pt x="305" y="714"/>
                </a:lnTo>
                <a:lnTo>
                  <a:pt x="322" y="716"/>
                </a:lnTo>
                <a:lnTo>
                  <a:pt x="340" y="718"/>
                </a:lnTo>
                <a:lnTo>
                  <a:pt x="359" y="718"/>
                </a:lnTo>
                <a:lnTo>
                  <a:pt x="377" y="718"/>
                </a:lnTo>
                <a:lnTo>
                  <a:pt x="396" y="716"/>
                </a:lnTo>
                <a:lnTo>
                  <a:pt x="414" y="714"/>
                </a:lnTo>
                <a:lnTo>
                  <a:pt x="431" y="711"/>
                </a:lnTo>
                <a:lnTo>
                  <a:pt x="448" y="707"/>
                </a:lnTo>
                <a:lnTo>
                  <a:pt x="465" y="702"/>
                </a:lnTo>
                <a:lnTo>
                  <a:pt x="482" y="697"/>
                </a:lnTo>
                <a:lnTo>
                  <a:pt x="498" y="690"/>
                </a:lnTo>
                <a:lnTo>
                  <a:pt x="514" y="683"/>
                </a:lnTo>
                <a:lnTo>
                  <a:pt x="529" y="675"/>
                </a:lnTo>
                <a:lnTo>
                  <a:pt x="544" y="667"/>
                </a:lnTo>
                <a:lnTo>
                  <a:pt x="559" y="657"/>
                </a:lnTo>
                <a:lnTo>
                  <a:pt x="573" y="647"/>
                </a:lnTo>
                <a:lnTo>
                  <a:pt x="587" y="637"/>
                </a:lnTo>
                <a:lnTo>
                  <a:pt x="600" y="625"/>
                </a:lnTo>
                <a:lnTo>
                  <a:pt x="613" y="613"/>
                </a:lnTo>
                <a:lnTo>
                  <a:pt x="625" y="600"/>
                </a:lnTo>
                <a:lnTo>
                  <a:pt x="635" y="588"/>
                </a:lnTo>
                <a:lnTo>
                  <a:pt x="646" y="575"/>
                </a:lnTo>
                <a:lnTo>
                  <a:pt x="657" y="560"/>
                </a:lnTo>
                <a:lnTo>
                  <a:pt x="665" y="546"/>
                </a:lnTo>
                <a:lnTo>
                  <a:pt x="675" y="531"/>
                </a:lnTo>
                <a:lnTo>
                  <a:pt x="682" y="515"/>
                </a:lnTo>
                <a:lnTo>
                  <a:pt x="690" y="499"/>
                </a:lnTo>
                <a:lnTo>
                  <a:pt x="696" y="483"/>
                </a:lnTo>
                <a:lnTo>
                  <a:pt x="702" y="467"/>
                </a:lnTo>
                <a:lnTo>
                  <a:pt x="707" y="450"/>
                </a:lnTo>
                <a:lnTo>
                  <a:pt x="710" y="431"/>
                </a:lnTo>
                <a:lnTo>
                  <a:pt x="713" y="414"/>
                </a:lnTo>
                <a:lnTo>
                  <a:pt x="716" y="396"/>
                </a:lnTo>
                <a:lnTo>
                  <a:pt x="718" y="378"/>
                </a:lnTo>
                <a:lnTo>
                  <a:pt x="718" y="360"/>
                </a:lnTo>
                <a:lnTo>
                  <a:pt x="718" y="340"/>
                </a:lnTo>
                <a:lnTo>
                  <a:pt x="716" y="322"/>
                </a:lnTo>
                <a:lnTo>
                  <a:pt x="713" y="305"/>
                </a:lnTo>
                <a:lnTo>
                  <a:pt x="710" y="287"/>
                </a:lnTo>
                <a:lnTo>
                  <a:pt x="707" y="270"/>
                </a:lnTo>
                <a:lnTo>
                  <a:pt x="702" y="253"/>
                </a:lnTo>
                <a:lnTo>
                  <a:pt x="696" y="237"/>
                </a:lnTo>
                <a:lnTo>
                  <a:pt x="690" y="220"/>
                </a:lnTo>
                <a:lnTo>
                  <a:pt x="682" y="205"/>
                </a:lnTo>
                <a:lnTo>
                  <a:pt x="675" y="188"/>
                </a:lnTo>
                <a:lnTo>
                  <a:pt x="665" y="174"/>
                </a:lnTo>
                <a:lnTo>
                  <a:pt x="657" y="159"/>
                </a:lnTo>
                <a:lnTo>
                  <a:pt x="646" y="145"/>
                </a:lnTo>
                <a:lnTo>
                  <a:pt x="635" y="132"/>
                </a:lnTo>
                <a:lnTo>
                  <a:pt x="625" y="118"/>
                </a:lnTo>
                <a:lnTo>
                  <a:pt x="613" y="106"/>
                </a:lnTo>
                <a:lnTo>
                  <a:pt x="600" y="94"/>
                </a:lnTo>
                <a:lnTo>
                  <a:pt x="587" y="83"/>
                </a:lnTo>
                <a:lnTo>
                  <a:pt x="573" y="72"/>
                </a:lnTo>
                <a:lnTo>
                  <a:pt x="559" y="62"/>
                </a:lnTo>
                <a:lnTo>
                  <a:pt x="544" y="53"/>
                </a:lnTo>
                <a:lnTo>
                  <a:pt x="529" y="44"/>
                </a:lnTo>
                <a:lnTo>
                  <a:pt x="514" y="36"/>
                </a:lnTo>
                <a:lnTo>
                  <a:pt x="498" y="29"/>
                </a:lnTo>
                <a:lnTo>
                  <a:pt x="482" y="23"/>
                </a:lnTo>
                <a:lnTo>
                  <a:pt x="465" y="16"/>
                </a:lnTo>
                <a:lnTo>
                  <a:pt x="448" y="12"/>
                </a:lnTo>
                <a:lnTo>
                  <a:pt x="431" y="8"/>
                </a:lnTo>
                <a:lnTo>
                  <a:pt x="414" y="4"/>
                </a:lnTo>
                <a:lnTo>
                  <a:pt x="396" y="2"/>
                </a:lnTo>
                <a:lnTo>
                  <a:pt x="377" y="1"/>
                </a:lnTo>
                <a:lnTo>
                  <a:pt x="3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131ED1-E5D6-31F6-9C57-F2CD224914B8}"/>
              </a:ext>
            </a:extLst>
          </p:cNvPr>
          <p:cNvSpPr txBox="1"/>
          <p:nvPr/>
        </p:nvSpPr>
        <p:spPr>
          <a:xfrm>
            <a:off x="5049401" y="4888027"/>
            <a:ext cx="2461986" cy="17235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‘T-shirt’ is our top selling item, as well as having a high profit margin</a:t>
            </a:r>
          </a:p>
          <a:p>
            <a:pPr marL="285750" indent="-285750">
              <a:buFont typeface="Calibri Light" panose="020F0302020204030204" pitchFamily="34" charset="0"/>
              <a:buChar char="‐"/>
            </a:pPr>
            <a:r>
              <a:rPr lang="en-US" sz="1600" dirty="0"/>
              <a:t>Shirts and jumpers also have high profit margins</a:t>
            </a:r>
          </a:p>
          <a:p>
            <a:pPr marL="285750" indent="-285750">
              <a:buFont typeface="Calibri Light" panose="020F0302020204030204" pitchFamily="34" charset="0"/>
              <a:buChar char="‐"/>
            </a:pPr>
            <a:r>
              <a:rPr lang="en-US" sz="1600" dirty="0"/>
              <a:t>Despite selling well, shoes have a lower profit margin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FD0A7DC-0645-B891-74B3-51A64430A630}"/>
              </a:ext>
            </a:extLst>
          </p:cNvPr>
          <p:cNvSpPr txBox="1"/>
          <p:nvPr/>
        </p:nvSpPr>
        <p:spPr>
          <a:xfrm>
            <a:off x="9138386" y="5167973"/>
            <a:ext cx="2830218" cy="17235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/>
              <a:t>Recommendations: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Market the most profitable items more, to try and increase quantity sold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Decrease the cost of shoes, to increase their profit margin</a:t>
            </a:r>
          </a:p>
          <a:p>
            <a:pPr marL="285750" indent="-285750">
              <a:buFontTx/>
              <a:buChar char="-"/>
            </a:pPr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F83650-B5BC-034C-1EEE-3749F620257F}"/>
              </a:ext>
            </a:extLst>
          </p:cNvPr>
          <p:cNvSpPr/>
          <p:nvPr/>
        </p:nvSpPr>
        <p:spPr>
          <a:xfrm>
            <a:off x="8860972" y="5010538"/>
            <a:ext cx="3231501" cy="1749750"/>
          </a:xfrm>
          <a:custGeom>
            <a:avLst/>
            <a:gdLst>
              <a:gd name="connsiteX0" fmla="*/ 0 w 3331028"/>
              <a:gd name="connsiteY0" fmla="*/ 0 h 1844251"/>
              <a:gd name="connsiteX1" fmla="*/ 3331028 w 3331028"/>
              <a:gd name="connsiteY1" fmla="*/ 0 h 1844251"/>
              <a:gd name="connsiteX2" fmla="*/ 3331028 w 3331028"/>
              <a:gd name="connsiteY2" fmla="*/ 1844251 h 1844251"/>
              <a:gd name="connsiteX3" fmla="*/ 0 w 3331028"/>
              <a:gd name="connsiteY3" fmla="*/ 1844251 h 1844251"/>
              <a:gd name="connsiteX4" fmla="*/ 0 w 3331028"/>
              <a:gd name="connsiteY4" fmla="*/ 0 h 1844251"/>
              <a:gd name="connsiteX0" fmla="*/ 0 w 3331028"/>
              <a:gd name="connsiteY0" fmla="*/ 3211 h 1847462"/>
              <a:gd name="connsiteX1" fmla="*/ 3331028 w 3331028"/>
              <a:gd name="connsiteY1" fmla="*/ 3211 h 1847462"/>
              <a:gd name="connsiteX2" fmla="*/ 9330 w 3331028"/>
              <a:gd name="connsiteY2" fmla="*/ 0 h 1847462"/>
              <a:gd name="connsiteX3" fmla="*/ 0 w 3331028"/>
              <a:gd name="connsiteY3" fmla="*/ 1847462 h 1847462"/>
              <a:gd name="connsiteX4" fmla="*/ 0 w 3331028"/>
              <a:gd name="connsiteY4" fmla="*/ 3211 h 1847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1028" h="1847462">
                <a:moveTo>
                  <a:pt x="0" y="3211"/>
                </a:moveTo>
                <a:lnTo>
                  <a:pt x="3331028" y="3211"/>
                </a:lnTo>
                <a:lnTo>
                  <a:pt x="9330" y="0"/>
                </a:lnTo>
                <a:lnTo>
                  <a:pt x="0" y="1847462"/>
                </a:lnTo>
                <a:lnTo>
                  <a:pt x="0" y="3211"/>
                </a:lnTo>
                <a:close/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5380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D2F4F751-2B1D-7C48-7A6A-A3CA1E68D4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7503592"/>
              </p:ext>
            </p:extLst>
          </p:nvPr>
        </p:nvGraphicFramePr>
        <p:xfrm>
          <a:off x="151188" y="3052269"/>
          <a:ext cx="6083300" cy="2832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3428107" y="151484"/>
            <a:ext cx="4931202" cy="1107996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600" dirty="0">
                <a:latin typeface="+mj-lt"/>
              </a:rPr>
              <a:t>Gross Profit Margin of Products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7EB124-CE7C-4645-B84D-B125C8F3F54C}"/>
              </a:ext>
            </a:extLst>
          </p:cNvPr>
          <p:cNvSpPr/>
          <p:nvPr/>
        </p:nvSpPr>
        <p:spPr>
          <a:xfrm>
            <a:off x="2303326" y="1649145"/>
            <a:ext cx="491245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b="1" u="sng" dirty="0"/>
              <a:t>Highest Profit Margin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326F3-7210-4070-8501-BDFE478314E2}"/>
              </a:ext>
            </a:extLst>
          </p:cNvPr>
          <p:cNvGrpSpPr/>
          <p:nvPr/>
        </p:nvGrpSpPr>
        <p:grpSpPr>
          <a:xfrm>
            <a:off x="0" y="103965"/>
            <a:ext cx="2506257" cy="1822179"/>
            <a:chOff x="694817" y="1114149"/>
            <a:chExt cx="2886583" cy="2151828"/>
          </a:xfrm>
        </p:grpSpPr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B535FBE3-3CEA-48E1-9A73-21021F8C8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189" t="2494" r="38510" b="4521"/>
            <a:stretch>
              <a:fillRect/>
            </a:stretch>
          </p:blipFill>
          <p:spPr>
            <a:xfrm>
              <a:off x="694817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AFA2DF01-8A41-421C-A104-B7A68F237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4518" t="2494" r="15181" b="4521"/>
            <a:stretch/>
          </p:blipFill>
          <p:spPr>
            <a:xfrm>
              <a:off x="1590005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sp>
          <p:nvSpPr>
            <p:cNvPr id="124" name="Diamond 123">
              <a:extLst>
                <a:ext uri="{FF2B5EF4-FFF2-40B4-BE49-F238E27FC236}">
                  <a16:creationId xmlns:a16="http://schemas.microsoft.com/office/drawing/2014/main" id="{F65DA0DE-E03D-4C8B-9954-A8D440E6DFFD}"/>
                </a:ext>
              </a:extLst>
            </p:cNvPr>
            <p:cNvSpPr/>
            <p:nvPr/>
          </p:nvSpPr>
          <p:spPr>
            <a:xfrm>
              <a:off x="1070238" y="1130237"/>
              <a:ext cx="2135740" cy="213574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5" name="Freeform 3886">
            <a:extLst>
              <a:ext uri="{FF2B5EF4-FFF2-40B4-BE49-F238E27FC236}">
                <a16:creationId xmlns:a16="http://schemas.microsoft.com/office/drawing/2014/main" id="{2FA6C4BF-689E-4194-B64E-5F151EF1A5CF}"/>
              </a:ext>
            </a:extLst>
          </p:cNvPr>
          <p:cNvSpPr>
            <a:spLocks noEditPoints="1"/>
          </p:cNvSpPr>
          <p:nvPr/>
        </p:nvSpPr>
        <p:spPr bwMode="auto">
          <a:xfrm>
            <a:off x="999616" y="1069497"/>
            <a:ext cx="486284" cy="483596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9553626-3F0B-42E2-ACDA-F8358EB51048}"/>
              </a:ext>
            </a:extLst>
          </p:cNvPr>
          <p:cNvSpPr txBox="1"/>
          <p:nvPr/>
        </p:nvSpPr>
        <p:spPr>
          <a:xfrm>
            <a:off x="3234798" y="2457858"/>
            <a:ext cx="1027568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90000"/>
                  </a:schemeClr>
                </a:solidFill>
              </a:rPr>
              <a:t>Gift-Wrap</a:t>
            </a:r>
          </a:p>
        </p:txBody>
      </p:sp>
      <p:graphicFrame>
        <p:nvGraphicFramePr>
          <p:cNvPr id="98" name="Chart 97">
            <a:extLst>
              <a:ext uri="{FF2B5EF4-FFF2-40B4-BE49-F238E27FC236}">
                <a16:creationId xmlns:a16="http://schemas.microsoft.com/office/drawing/2014/main" id="{DFE4BDAA-D55C-40C9-B4A7-5A0607F362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4417888"/>
              </p:ext>
            </p:extLst>
          </p:nvPr>
        </p:nvGraphicFramePr>
        <p:xfrm>
          <a:off x="1840962" y="2010165"/>
          <a:ext cx="1439066" cy="11336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9" name="Oval 98">
            <a:extLst>
              <a:ext uri="{FF2B5EF4-FFF2-40B4-BE49-F238E27FC236}">
                <a16:creationId xmlns:a16="http://schemas.microsoft.com/office/drawing/2014/main" id="{77D79D79-A039-4CEF-9DAC-8F54A3CCF24C}"/>
              </a:ext>
            </a:extLst>
          </p:cNvPr>
          <p:cNvSpPr/>
          <p:nvPr/>
        </p:nvSpPr>
        <p:spPr>
          <a:xfrm>
            <a:off x="2180299" y="2225160"/>
            <a:ext cx="744806" cy="70369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25AE7A-A937-40CC-A189-368752956D2F}"/>
              </a:ext>
            </a:extLst>
          </p:cNvPr>
          <p:cNvSpPr txBox="1"/>
          <p:nvPr/>
        </p:nvSpPr>
        <p:spPr>
          <a:xfrm>
            <a:off x="2255849" y="2446877"/>
            <a:ext cx="59370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90000"/>
                  </a:schemeClr>
                </a:solidFill>
              </a:rPr>
              <a:t>80%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7189A94C-8699-4CA0-A2B5-4377566E2EF8}"/>
              </a:ext>
            </a:extLst>
          </p:cNvPr>
          <p:cNvCxnSpPr/>
          <p:nvPr/>
        </p:nvCxnSpPr>
        <p:spPr>
          <a:xfrm>
            <a:off x="1183376" y="3166184"/>
            <a:ext cx="4246490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3DB8930-2C8D-B253-EFB3-065FE812FFED}"/>
              </a:ext>
            </a:extLst>
          </p:cNvPr>
          <p:cNvSpPr txBox="1"/>
          <p:nvPr/>
        </p:nvSpPr>
        <p:spPr>
          <a:xfrm>
            <a:off x="9133764" y="2381514"/>
            <a:ext cx="1604773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000" b="1" dirty="0">
                <a:solidFill>
                  <a:schemeClr val="accent3"/>
                </a:solidFill>
              </a:rPr>
              <a:t>Kitchen Knife</a:t>
            </a:r>
          </a:p>
        </p:txBody>
      </p:sp>
      <p:graphicFrame>
        <p:nvGraphicFramePr>
          <p:cNvPr id="30" name="Chart 29">
            <a:extLst>
              <a:ext uri="{FF2B5EF4-FFF2-40B4-BE49-F238E27FC236}">
                <a16:creationId xmlns:a16="http://schemas.microsoft.com/office/drawing/2014/main" id="{2AC490CE-800A-B303-3408-D27FA616FF5C}"/>
              </a:ext>
            </a:extLst>
          </p:cNvPr>
          <p:cNvGraphicFramePr/>
          <p:nvPr/>
        </p:nvGraphicFramePr>
        <p:xfrm>
          <a:off x="6398233" y="1964091"/>
          <a:ext cx="1402248" cy="11336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1" name="Oval 30">
            <a:extLst>
              <a:ext uri="{FF2B5EF4-FFF2-40B4-BE49-F238E27FC236}">
                <a16:creationId xmlns:a16="http://schemas.microsoft.com/office/drawing/2014/main" id="{9556E0A9-4AC7-6A41-5AD0-7693740AE73F}"/>
              </a:ext>
            </a:extLst>
          </p:cNvPr>
          <p:cNvSpPr/>
          <p:nvPr/>
        </p:nvSpPr>
        <p:spPr>
          <a:xfrm>
            <a:off x="6736482" y="2179086"/>
            <a:ext cx="725751" cy="70369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3B4D560-C266-D93E-8DE6-97002597483C}"/>
              </a:ext>
            </a:extLst>
          </p:cNvPr>
          <p:cNvCxnSpPr/>
          <p:nvPr/>
        </p:nvCxnSpPr>
        <p:spPr>
          <a:xfrm>
            <a:off x="6730373" y="3166184"/>
            <a:ext cx="4137844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6B6AA6D1-3FA6-2A43-DE0D-63047A5F90F9}"/>
              </a:ext>
            </a:extLst>
          </p:cNvPr>
          <p:cNvSpPr/>
          <p:nvPr/>
        </p:nvSpPr>
        <p:spPr>
          <a:xfrm>
            <a:off x="7092958" y="1649145"/>
            <a:ext cx="491245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b="1" u="sng" dirty="0"/>
              <a:t>Lowest Profit Margin</a:t>
            </a:r>
          </a:p>
        </p:txBody>
      </p:sp>
      <p:graphicFrame>
        <p:nvGraphicFramePr>
          <p:cNvPr id="45" name="Chart 44">
            <a:extLst>
              <a:ext uri="{FF2B5EF4-FFF2-40B4-BE49-F238E27FC236}">
                <a16:creationId xmlns:a16="http://schemas.microsoft.com/office/drawing/2014/main" id="{C0BBBA04-3030-9A0C-D02D-C0C4FAD853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5977840"/>
              </p:ext>
            </p:extLst>
          </p:nvPr>
        </p:nvGraphicFramePr>
        <p:xfrm>
          <a:off x="7887140" y="1989650"/>
          <a:ext cx="1402248" cy="11336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49" name="Oval 48">
            <a:extLst>
              <a:ext uri="{FF2B5EF4-FFF2-40B4-BE49-F238E27FC236}">
                <a16:creationId xmlns:a16="http://schemas.microsoft.com/office/drawing/2014/main" id="{1F894596-B045-1D10-F84F-B1274BFF0E95}"/>
              </a:ext>
            </a:extLst>
          </p:cNvPr>
          <p:cNvSpPr/>
          <p:nvPr/>
        </p:nvSpPr>
        <p:spPr>
          <a:xfrm>
            <a:off x="8225388" y="2204147"/>
            <a:ext cx="725751" cy="70369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z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449D530-E297-6FA1-237B-B73367FF1BC0}"/>
              </a:ext>
            </a:extLst>
          </p:cNvPr>
          <p:cNvSpPr txBox="1"/>
          <p:nvPr/>
        </p:nvSpPr>
        <p:spPr>
          <a:xfrm>
            <a:off x="8307885" y="2414494"/>
            <a:ext cx="5785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24%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A12760-D7EF-C4C8-B5AE-7F0AEB9343CE}"/>
              </a:ext>
            </a:extLst>
          </p:cNvPr>
          <p:cNvSpPr/>
          <p:nvPr/>
        </p:nvSpPr>
        <p:spPr>
          <a:xfrm>
            <a:off x="11507402" y="5771588"/>
            <a:ext cx="49725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6B48EF-ACB9-7B90-E541-D3DC2858BF5D}"/>
              </a:ext>
            </a:extLst>
          </p:cNvPr>
          <p:cNvSpPr/>
          <p:nvPr/>
        </p:nvSpPr>
        <p:spPr>
          <a:xfrm>
            <a:off x="868775" y="2208326"/>
            <a:ext cx="118494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Top</a:t>
            </a:r>
            <a:r>
              <a:rPr lang="en-GB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GB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endParaRPr lang="en-GB" sz="36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961DD2DC-079F-3B4B-5D52-039D4C211D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6327956"/>
              </p:ext>
            </p:extLst>
          </p:nvPr>
        </p:nvGraphicFramePr>
        <p:xfrm>
          <a:off x="6603924" y="3080953"/>
          <a:ext cx="5059680" cy="27748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E35E2A3F-E643-67BF-E681-12E8BD94ABA0}"/>
              </a:ext>
            </a:extLst>
          </p:cNvPr>
          <p:cNvSpPr/>
          <p:nvPr/>
        </p:nvSpPr>
        <p:spPr>
          <a:xfrm>
            <a:off x="6244195" y="2180383"/>
            <a:ext cx="182498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3600" dirty="0">
                <a:ln w="0"/>
                <a:solidFill>
                  <a:schemeClr val="accent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Lowest</a:t>
            </a:r>
            <a:r>
              <a:rPr lang="en-GB" sz="3600" b="0" cap="none" spc="0" dirty="0">
                <a:ln w="0"/>
                <a:solidFill>
                  <a:schemeClr val="accent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GB" sz="3600" dirty="0">
                <a:ln w="0"/>
                <a:solidFill>
                  <a:schemeClr val="accent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  <a:endParaRPr lang="en-GB" sz="3600" b="0" cap="none" spc="0" dirty="0">
              <a:ln w="0"/>
              <a:solidFill>
                <a:schemeClr val="accent3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74981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BEE536-15E8-4AEB-9601-528D20F19BCD}"/>
              </a:ext>
            </a:extLst>
          </p:cNvPr>
          <p:cNvSpPr txBox="1"/>
          <p:nvPr/>
        </p:nvSpPr>
        <p:spPr>
          <a:xfrm>
            <a:off x="212911" y="56773"/>
            <a:ext cx="4800562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Recommendations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8C9BB15-836C-43DB-A14E-1B60FA9DDB52}"/>
              </a:ext>
            </a:extLst>
          </p:cNvPr>
          <p:cNvGrpSpPr/>
          <p:nvPr/>
        </p:nvGrpSpPr>
        <p:grpSpPr>
          <a:xfrm>
            <a:off x="3478213" y="823913"/>
            <a:ext cx="5071004" cy="5056699"/>
            <a:chOff x="2282825" y="1614488"/>
            <a:chExt cx="4552950" cy="4552950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36E76328-72C9-4B9D-8CE0-A57CC6414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2398713"/>
              <a:ext cx="1260475" cy="1320800"/>
            </a:xfrm>
            <a:custGeom>
              <a:avLst/>
              <a:gdLst>
                <a:gd name="T0" fmla="*/ 0 w 103"/>
                <a:gd name="T1" fmla="*/ 58 h 108"/>
                <a:gd name="T2" fmla="*/ 58 w 103"/>
                <a:gd name="T3" fmla="*/ 0 h 108"/>
                <a:gd name="T4" fmla="*/ 103 w 103"/>
                <a:gd name="T5" fmla="*/ 108 h 108"/>
                <a:gd name="T6" fmla="*/ 21 w 103"/>
                <a:gd name="T7" fmla="*/ 108 h 108"/>
                <a:gd name="T8" fmla="*/ 0 w 103"/>
                <a:gd name="T9" fmla="*/ 5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8">
                  <a:moveTo>
                    <a:pt x="0" y="58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84" y="29"/>
                    <a:pt x="100" y="67"/>
                    <a:pt x="103" y="108"/>
                  </a:cubicBezTo>
                  <a:cubicBezTo>
                    <a:pt x="21" y="108"/>
                    <a:pt x="21" y="108"/>
                    <a:pt x="21" y="108"/>
                  </a:cubicBezTo>
                  <a:cubicBezTo>
                    <a:pt x="18" y="90"/>
                    <a:pt x="11" y="73"/>
                    <a:pt x="0" y="58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99B30E6E-5BB6-4C4B-87C3-64DCFDD00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4049713"/>
              <a:ext cx="1260475" cy="1335088"/>
            </a:xfrm>
            <a:custGeom>
              <a:avLst/>
              <a:gdLst>
                <a:gd name="T0" fmla="*/ 21 w 103"/>
                <a:gd name="T1" fmla="*/ 0 h 109"/>
                <a:gd name="T2" fmla="*/ 103 w 103"/>
                <a:gd name="T3" fmla="*/ 0 h 109"/>
                <a:gd name="T4" fmla="*/ 58 w 103"/>
                <a:gd name="T5" fmla="*/ 109 h 109"/>
                <a:gd name="T6" fmla="*/ 0 w 103"/>
                <a:gd name="T7" fmla="*/ 51 h 109"/>
                <a:gd name="T8" fmla="*/ 21 w 103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21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0" y="42"/>
                    <a:pt x="84" y="79"/>
                    <a:pt x="58" y="10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1" y="36"/>
                    <a:pt x="18" y="19"/>
                    <a:pt x="21" y="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3F11AAF-8333-456A-8917-E09B48A8F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1614488"/>
              <a:ext cx="1322388" cy="1260475"/>
            </a:xfrm>
            <a:custGeom>
              <a:avLst/>
              <a:gdLst>
                <a:gd name="T0" fmla="*/ 0 w 108"/>
                <a:gd name="T1" fmla="*/ 82 h 103"/>
                <a:gd name="T2" fmla="*/ 0 w 108"/>
                <a:gd name="T3" fmla="*/ 0 h 103"/>
                <a:gd name="T4" fmla="*/ 108 w 108"/>
                <a:gd name="T5" fmla="*/ 45 h 103"/>
                <a:gd name="T6" fmla="*/ 50 w 108"/>
                <a:gd name="T7" fmla="*/ 103 h 103"/>
                <a:gd name="T8" fmla="*/ 0 w 108"/>
                <a:gd name="T9" fmla="*/ 8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0" y="8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1" y="3"/>
                    <a:pt x="79" y="19"/>
                    <a:pt x="108" y="45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36" y="92"/>
                    <a:pt x="18" y="85"/>
                    <a:pt x="0" y="82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5E26CB43-D01F-48D4-9844-7A1819539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2825" y="4049713"/>
              <a:ext cx="1260475" cy="1335088"/>
            </a:xfrm>
            <a:custGeom>
              <a:avLst/>
              <a:gdLst>
                <a:gd name="T0" fmla="*/ 103 w 103"/>
                <a:gd name="T1" fmla="*/ 51 h 109"/>
                <a:gd name="T2" fmla="*/ 45 w 103"/>
                <a:gd name="T3" fmla="*/ 109 h 109"/>
                <a:gd name="T4" fmla="*/ 0 w 103"/>
                <a:gd name="T5" fmla="*/ 0 h 109"/>
                <a:gd name="T6" fmla="*/ 83 w 103"/>
                <a:gd name="T7" fmla="*/ 0 h 109"/>
                <a:gd name="T8" fmla="*/ 103 w 103"/>
                <a:gd name="T9" fmla="*/ 5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103" y="51"/>
                  </a:moveTo>
                  <a:cubicBezTo>
                    <a:pt x="45" y="109"/>
                    <a:pt x="45" y="109"/>
                    <a:pt x="45" y="109"/>
                  </a:cubicBezTo>
                  <a:cubicBezTo>
                    <a:pt x="20" y="79"/>
                    <a:pt x="3" y="42"/>
                    <a:pt x="0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5" y="19"/>
                    <a:pt x="92" y="36"/>
                    <a:pt x="103" y="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612C8F94-2844-4771-88D2-3C2381E27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7050" y="4906963"/>
              <a:ext cx="1333500" cy="1260475"/>
            </a:xfrm>
            <a:custGeom>
              <a:avLst/>
              <a:gdLst>
                <a:gd name="T0" fmla="*/ 109 w 109"/>
                <a:gd name="T1" fmla="*/ 20 h 103"/>
                <a:gd name="T2" fmla="*/ 109 w 109"/>
                <a:gd name="T3" fmla="*/ 103 h 103"/>
                <a:gd name="T4" fmla="*/ 0 w 109"/>
                <a:gd name="T5" fmla="*/ 58 h 103"/>
                <a:gd name="T6" fmla="*/ 58 w 109"/>
                <a:gd name="T7" fmla="*/ 0 h 103"/>
                <a:gd name="T8" fmla="*/ 109 w 109"/>
                <a:gd name="T9" fmla="*/ 2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3">
                  <a:moveTo>
                    <a:pt x="109" y="20"/>
                  </a:moveTo>
                  <a:cubicBezTo>
                    <a:pt x="109" y="103"/>
                    <a:pt x="109" y="103"/>
                    <a:pt x="109" y="103"/>
                  </a:cubicBezTo>
                  <a:cubicBezTo>
                    <a:pt x="67" y="100"/>
                    <a:pt x="30" y="83"/>
                    <a:pt x="0" y="5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73" y="11"/>
                    <a:pt x="90" y="18"/>
                    <a:pt x="109" y="2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3DF4FBAC-E327-4188-9A1E-4B22ABF33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4906963"/>
              <a:ext cx="1322388" cy="1260475"/>
            </a:xfrm>
            <a:custGeom>
              <a:avLst/>
              <a:gdLst>
                <a:gd name="T0" fmla="*/ 50 w 108"/>
                <a:gd name="T1" fmla="*/ 0 h 103"/>
                <a:gd name="T2" fmla="*/ 108 w 108"/>
                <a:gd name="T3" fmla="*/ 58 h 103"/>
                <a:gd name="T4" fmla="*/ 0 w 108"/>
                <a:gd name="T5" fmla="*/ 103 h 103"/>
                <a:gd name="T6" fmla="*/ 0 w 108"/>
                <a:gd name="T7" fmla="*/ 20 h 103"/>
                <a:gd name="T8" fmla="*/ 50 w 108"/>
                <a:gd name="T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50" y="0"/>
                  </a:moveTo>
                  <a:cubicBezTo>
                    <a:pt x="108" y="58"/>
                    <a:pt x="108" y="58"/>
                    <a:pt x="108" y="58"/>
                  </a:cubicBezTo>
                  <a:cubicBezTo>
                    <a:pt x="79" y="83"/>
                    <a:pt x="41" y="100"/>
                    <a:pt x="0" y="10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8" y="18"/>
                    <a:pt x="36" y="11"/>
                    <a:pt x="50" y="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D60BA3D-3660-4ECB-A758-379067B1E10D}"/>
              </a:ext>
            </a:extLst>
          </p:cNvPr>
          <p:cNvSpPr txBox="1"/>
          <p:nvPr/>
        </p:nvSpPr>
        <p:spPr>
          <a:xfrm>
            <a:off x="742950" y="823343"/>
            <a:ext cx="3079322" cy="83099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/>
              <a:t>These are some of the recommendations we suggest to help increase profit margins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E42C6BA-4D47-4FC6-A82E-E16950159571}"/>
              </a:ext>
            </a:extLst>
          </p:cNvPr>
          <p:cNvSpPr txBox="1"/>
          <p:nvPr/>
        </p:nvSpPr>
        <p:spPr>
          <a:xfrm>
            <a:off x="6274491" y="1293048"/>
            <a:ext cx="110513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>
                <a:solidFill>
                  <a:prstClr val="white"/>
                </a:solidFill>
                <a:latin typeface="Segoe UI"/>
              </a:rPr>
              <a:t>$$$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C4DDEE5-612D-43F3-8FEB-04A5A985E88C}"/>
              </a:ext>
            </a:extLst>
          </p:cNvPr>
          <p:cNvSpPr txBox="1"/>
          <p:nvPr/>
        </p:nvSpPr>
        <p:spPr>
          <a:xfrm>
            <a:off x="4681435" y="4922777"/>
            <a:ext cx="110356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dirty="0">
                <a:solidFill>
                  <a:prstClr val="white"/>
                </a:solidFill>
                <a:latin typeface="Segoe UI"/>
              </a:rPr>
              <a:t>%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EE48EA5-D88A-4508-AFEA-2271AF4BE0B5}"/>
              </a:ext>
            </a:extLst>
          </p:cNvPr>
          <p:cNvSpPr txBox="1"/>
          <p:nvPr/>
        </p:nvSpPr>
        <p:spPr>
          <a:xfrm>
            <a:off x="7915298" y="1081630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1.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E3EAFD8-9627-4572-8B9B-23679360B532}"/>
              </a:ext>
            </a:extLst>
          </p:cNvPr>
          <p:cNvSpPr txBox="1"/>
          <p:nvPr/>
        </p:nvSpPr>
        <p:spPr>
          <a:xfrm>
            <a:off x="8623401" y="2530299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2.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A2337708-EDAE-40E7-8891-75CBA660690D}"/>
              </a:ext>
            </a:extLst>
          </p:cNvPr>
          <p:cNvSpPr txBox="1"/>
          <p:nvPr/>
        </p:nvSpPr>
        <p:spPr>
          <a:xfrm>
            <a:off x="5805535" y="5770709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4.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64B9EB9-7DD4-495F-B339-4B8ECB2FC66C}"/>
              </a:ext>
            </a:extLst>
          </p:cNvPr>
          <p:cNvSpPr txBox="1"/>
          <p:nvPr/>
        </p:nvSpPr>
        <p:spPr>
          <a:xfrm flipH="1">
            <a:off x="3605681" y="4967080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5.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20CAF368-9B31-4264-AC8A-F40CB7BC79DC}"/>
              </a:ext>
            </a:extLst>
          </p:cNvPr>
          <p:cNvSpPr txBox="1"/>
          <p:nvPr/>
        </p:nvSpPr>
        <p:spPr>
          <a:xfrm>
            <a:off x="7688745" y="5032065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3.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CEC2F48-A89B-4A58-BFCC-D6AA65C2EE04}"/>
              </a:ext>
            </a:extLst>
          </p:cNvPr>
          <p:cNvGrpSpPr/>
          <p:nvPr/>
        </p:nvGrpSpPr>
        <p:grpSpPr>
          <a:xfrm>
            <a:off x="3973012" y="3924113"/>
            <a:ext cx="338391" cy="335573"/>
            <a:chOff x="5465763" y="3068638"/>
            <a:chExt cx="287337" cy="285750"/>
          </a:xfrm>
          <a:solidFill>
            <a:schemeClr val="bg1"/>
          </a:solidFill>
        </p:grpSpPr>
        <p:sp>
          <p:nvSpPr>
            <p:cNvPr id="120" name="Freeform 617">
              <a:extLst>
                <a:ext uri="{FF2B5EF4-FFF2-40B4-BE49-F238E27FC236}">
                  <a16:creationId xmlns:a16="http://schemas.microsoft.com/office/drawing/2014/main" id="{31476437-2549-4344-AACF-64D02E887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3068638"/>
              <a:ext cx="119063" cy="38100"/>
            </a:xfrm>
            <a:custGeom>
              <a:avLst/>
              <a:gdLst>
                <a:gd name="T0" fmla="*/ 375 w 375"/>
                <a:gd name="T1" fmla="*/ 62 h 120"/>
                <a:gd name="T2" fmla="*/ 374 w 375"/>
                <a:gd name="T3" fmla="*/ 62 h 120"/>
                <a:gd name="T4" fmla="*/ 373 w 375"/>
                <a:gd name="T5" fmla="*/ 61 h 120"/>
                <a:gd name="T6" fmla="*/ 193 w 375"/>
                <a:gd name="T7" fmla="*/ 1 h 120"/>
                <a:gd name="T8" fmla="*/ 188 w 375"/>
                <a:gd name="T9" fmla="*/ 0 h 120"/>
                <a:gd name="T10" fmla="*/ 183 w 375"/>
                <a:gd name="T11" fmla="*/ 1 h 120"/>
                <a:gd name="T12" fmla="*/ 2 w 375"/>
                <a:gd name="T13" fmla="*/ 61 h 120"/>
                <a:gd name="T14" fmla="*/ 1 w 375"/>
                <a:gd name="T15" fmla="*/ 62 h 120"/>
                <a:gd name="T16" fmla="*/ 0 w 375"/>
                <a:gd name="T17" fmla="*/ 62 h 120"/>
                <a:gd name="T18" fmla="*/ 188 w 375"/>
                <a:gd name="T19" fmla="*/ 120 h 120"/>
                <a:gd name="T20" fmla="*/ 375 w 375"/>
                <a:gd name="T21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120">
                  <a:moveTo>
                    <a:pt x="375" y="62"/>
                  </a:moveTo>
                  <a:lnTo>
                    <a:pt x="374" y="62"/>
                  </a:lnTo>
                  <a:lnTo>
                    <a:pt x="373" y="61"/>
                  </a:lnTo>
                  <a:lnTo>
                    <a:pt x="193" y="1"/>
                  </a:lnTo>
                  <a:lnTo>
                    <a:pt x="188" y="0"/>
                  </a:lnTo>
                  <a:lnTo>
                    <a:pt x="183" y="1"/>
                  </a:lnTo>
                  <a:lnTo>
                    <a:pt x="2" y="61"/>
                  </a:lnTo>
                  <a:lnTo>
                    <a:pt x="1" y="62"/>
                  </a:lnTo>
                  <a:lnTo>
                    <a:pt x="0" y="62"/>
                  </a:lnTo>
                  <a:lnTo>
                    <a:pt x="188" y="120"/>
                  </a:lnTo>
                  <a:lnTo>
                    <a:pt x="375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618">
              <a:extLst>
                <a:ext uri="{FF2B5EF4-FFF2-40B4-BE49-F238E27FC236}">
                  <a16:creationId xmlns:a16="http://schemas.microsoft.com/office/drawing/2014/main" id="{CC7E21F6-446A-4096-8C14-B1C5DFEAB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9275" y="3097213"/>
              <a:ext cx="57150" cy="93663"/>
            </a:xfrm>
            <a:custGeom>
              <a:avLst/>
              <a:gdLst>
                <a:gd name="T0" fmla="*/ 181 w 181"/>
                <a:gd name="T1" fmla="*/ 210 h 295"/>
                <a:gd name="T2" fmla="*/ 181 w 181"/>
                <a:gd name="T3" fmla="*/ 0 h 295"/>
                <a:gd name="T4" fmla="*/ 0 w 181"/>
                <a:gd name="T5" fmla="*/ 56 h 295"/>
                <a:gd name="T6" fmla="*/ 0 w 181"/>
                <a:gd name="T7" fmla="*/ 295 h 295"/>
                <a:gd name="T8" fmla="*/ 171 w 181"/>
                <a:gd name="T9" fmla="*/ 224 h 295"/>
                <a:gd name="T10" fmla="*/ 174 w 181"/>
                <a:gd name="T11" fmla="*/ 222 h 295"/>
                <a:gd name="T12" fmla="*/ 178 w 181"/>
                <a:gd name="T13" fmla="*/ 219 h 295"/>
                <a:gd name="T14" fmla="*/ 180 w 181"/>
                <a:gd name="T15" fmla="*/ 215 h 295"/>
                <a:gd name="T16" fmla="*/ 181 w 181"/>
                <a:gd name="T17" fmla="*/ 2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181" y="210"/>
                  </a:moveTo>
                  <a:lnTo>
                    <a:pt x="181" y="0"/>
                  </a:lnTo>
                  <a:lnTo>
                    <a:pt x="0" y="56"/>
                  </a:lnTo>
                  <a:lnTo>
                    <a:pt x="0" y="295"/>
                  </a:lnTo>
                  <a:lnTo>
                    <a:pt x="171" y="224"/>
                  </a:lnTo>
                  <a:lnTo>
                    <a:pt x="174" y="222"/>
                  </a:lnTo>
                  <a:lnTo>
                    <a:pt x="178" y="219"/>
                  </a:lnTo>
                  <a:lnTo>
                    <a:pt x="180" y="215"/>
                  </a:lnTo>
                  <a:lnTo>
                    <a:pt x="181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619">
              <a:extLst>
                <a:ext uri="{FF2B5EF4-FFF2-40B4-BE49-F238E27FC236}">
                  <a16:creationId xmlns:a16="http://schemas.microsoft.com/office/drawing/2014/main" id="{88B93B54-1D47-468D-B35E-EAEE0102E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0" y="3097213"/>
              <a:ext cx="57150" cy="93663"/>
            </a:xfrm>
            <a:custGeom>
              <a:avLst/>
              <a:gdLst>
                <a:gd name="T0" fmla="*/ 9 w 181"/>
                <a:gd name="T1" fmla="*/ 224 h 295"/>
                <a:gd name="T2" fmla="*/ 181 w 181"/>
                <a:gd name="T3" fmla="*/ 295 h 295"/>
                <a:gd name="T4" fmla="*/ 181 w 181"/>
                <a:gd name="T5" fmla="*/ 56 h 295"/>
                <a:gd name="T6" fmla="*/ 0 w 181"/>
                <a:gd name="T7" fmla="*/ 0 h 295"/>
                <a:gd name="T8" fmla="*/ 0 w 181"/>
                <a:gd name="T9" fmla="*/ 210 h 295"/>
                <a:gd name="T10" fmla="*/ 0 w 181"/>
                <a:gd name="T11" fmla="*/ 215 h 295"/>
                <a:gd name="T12" fmla="*/ 2 w 181"/>
                <a:gd name="T13" fmla="*/ 219 h 295"/>
                <a:gd name="T14" fmla="*/ 6 w 181"/>
                <a:gd name="T15" fmla="*/ 222 h 295"/>
                <a:gd name="T16" fmla="*/ 9 w 181"/>
                <a:gd name="T17" fmla="*/ 2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9" y="224"/>
                  </a:moveTo>
                  <a:lnTo>
                    <a:pt x="181" y="295"/>
                  </a:lnTo>
                  <a:lnTo>
                    <a:pt x="181" y="56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5"/>
                  </a:lnTo>
                  <a:lnTo>
                    <a:pt x="2" y="219"/>
                  </a:lnTo>
                  <a:lnTo>
                    <a:pt x="6" y="222"/>
                  </a:lnTo>
                  <a:lnTo>
                    <a:pt x="9" y="2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620">
              <a:extLst>
                <a:ext uri="{FF2B5EF4-FFF2-40B4-BE49-F238E27FC236}">
                  <a16:creationId xmlns:a16="http://schemas.microsoft.com/office/drawing/2014/main" id="{5BAF4535-A358-4E5E-B96F-64E16FB1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5475" y="3217863"/>
              <a:ext cx="47625" cy="77788"/>
            </a:xfrm>
            <a:custGeom>
              <a:avLst/>
              <a:gdLst>
                <a:gd name="T0" fmla="*/ 0 w 150"/>
                <a:gd name="T1" fmla="*/ 67 h 249"/>
                <a:gd name="T2" fmla="*/ 0 w 150"/>
                <a:gd name="T3" fmla="*/ 249 h 249"/>
                <a:gd name="T4" fmla="*/ 141 w 150"/>
                <a:gd name="T5" fmla="*/ 177 h 249"/>
                <a:gd name="T6" fmla="*/ 146 w 150"/>
                <a:gd name="T7" fmla="*/ 175 h 249"/>
                <a:gd name="T8" fmla="*/ 148 w 150"/>
                <a:gd name="T9" fmla="*/ 171 h 249"/>
                <a:gd name="T10" fmla="*/ 149 w 150"/>
                <a:gd name="T11" fmla="*/ 168 h 249"/>
                <a:gd name="T12" fmla="*/ 150 w 150"/>
                <a:gd name="T13" fmla="*/ 164 h 249"/>
                <a:gd name="T14" fmla="*/ 150 w 150"/>
                <a:gd name="T15" fmla="*/ 0 h 249"/>
                <a:gd name="T16" fmla="*/ 0 w 150"/>
                <a:gd name="T17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249">
                  <a:moveTo>
                    <a:pt x="0" y="67"/>
                  </a:moveTo>
                  <a:lnTo>
                    <a:pt x="0" y="249"/>
                  </a:lnTo>
                  <a:lnTo>
                    <a:pt x="141" y="177"/>
                  </a:lnTo>
                  <a:lnTo>
                    <a:pt x="146" y="175"/>
                  </a:lnTo>
                  <a:lnTo>
                    <a:pt x="148" y="171"/>
                  </a:lnTo>
                  <a:lnTo>
                    <a:pt x="149" y="168"/>
                  </a:lnTo>
                  <a:lnTo>
                    <a:pt x="150" y="164"/>
                  </a:lnTo>
                  <a:lnTo>
                    <a:pt x="150" y="0"/>
                  </a:lnTo>
                  <a:lnTo>
                    <a:pt x="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21">
              <a:extLst>
                <a:ext uri="{FF2B5EF4-FFF2-40B4-BE49-F238E27FC236}">
                  <a16:creationId xmlns:a16="http://schemas.microsoft.com/office/drawing/2014/main" id="{2441576E-579A-466A-BC8D-5786FFFD6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6263" y="3192463"/>
              <a:ext cx="88900" cy="38100"/>
            </a:xfrm>
            <a:custGeom>
              <a:avLst/>
              <a:gdLst>
                <a:gd name="T0" fmla="*/ 146 w 281"/>
                <a:gd name="T1" fmla="*/ 2 h 120"/>
                <a:gd name="T2" fmla="*/ 143 w 281"/>
                <a:gd name="T3" fmla="*/ 0 h 120"/>
                <a:gd name="T4" fmla="*/ 141 w 281"/>
                <a:gd name="T5" fmla="*/ 0 h 120"/>
                <a:gd name="T6" fmla="*/ 138 w 281"/>
                <a:gd name="T7" fmla="*/ 0 h 120"/>
                <a:gd name="T8" fmla="*/ 134 w 281"/>
                <a:gd name="T9" fmla="*/ 2 h 120"/>
                <a:gd name="T10" fmla="*/ 0 w 281"/>
                <a:gd name="T11" fmla="*/ 55 h 120"/>
                <a:gd name="T12" fmla="*/ 141 w 281"/>
                <a:gd name="T13" fmla="*/ 120 h 120"/>
                <a:gd name="T14" fmla="*/ 281 w 281"/>
                <a:gd name="T15" fmla="*/ 55 h 120"/>
                <a:gd name="T16" fmla="*/ 146 w 281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120">
                  <a:moveTo>
                    <a:pt x="146" y="2"/>
                  </a:moveTo>
                  <a:lnTo>
                    <a:pt x="143" y="0"/>
                  </a:lnTo>
                  <a:lnTo>
                    <a:pt x="141" y="0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0" y="55"/>
                  </a:lnTo>
                  <a:lnTo>
                    <a:pt x="141" y="120"/>
                  </a:lnTo>
                  <a:lnTo>
                    <a:pt x="281" y="55"/>
                  </a:lnTo>
                  <a:lnTo>
                    <a:pt x="14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22">
              <a:extLst>
                <a:ext uri="{FF2B5EF4-FFF2-40B4-BE49-F238E27FC236}">
                  <a16:creationId xmlns:a16="http://schemas.microsoft.com/office/drawing/2014/main" id="{19695278-A013-4960-87D7-57B0B02D1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5" y="3217863"/>
              <a:ext cx="47625" cy="77788"/>
            </a:xfrm>
            <a:custGeom>
              <a:avLst/>
              <a:gdLst>
                <a:gd name="T0" fmla="*/ 0 w 151"/>
                <a:gd name="T1" fmla="*/ 164 h 249"/>
                <a:gd name="T2" fmla="*/ 1 w 151"/>
                <a:gd name="T3" fmla="*/ 167 h 249"/>
                <a:gd name="T4" fmla="*/ 2 w 151"/>
                <a:gd name="T5" fmla="*/ 171 h 249"/>
                <a:gd name="T6" fmla="*/ 5 w 151"/>
                <a:gd name="T7" fmla="*/ 175 h 249"/>
                <a:gd name="T8" fmla="*/ 8 w 151"/>
                <a:gd name="T9" fmla="*/ 177 h 249"/>
                <a:gd name="T10" fmla="*/ 151 w 151"/>
                <a:gd name="T11" fmla="*/ 249 h 249"/>
                <a:gd name="T12" fmla="*/ 151 w 151"/>
                <a:gd name="T13" fmla="*/ 67 h 249"/>
                <a:gd name="T14" fmla="*/ 0 w 151"/>
                <a:gd name="T15" fmla="*/ 0 h 249"/>
                <a:gd name="T16" fmla="*/ 0 w 151"/>
                <a:gd name="T17" fmla="*/ 16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49">
                  <a:moveTo>
                    <a:pt x="0" y="164"/>
                  </a:moveTo>
                  <a:lnTo>
                    <a:pt x="1" y="167"/>
                  </a:lnTo>
                  <a:lnTo>
                    <a:pt x="2" y="171"/>
                  </a:lnTo>
                  <a:lnTo>
                    <a:pt x="5" y="175"/>
                  </a:lnTo>
                  <a:lnTo>
                    <a:pt x="8" y="177"/>
                  </a:lnTo>
                  <a:lnTo>
                    <a:pt x="151" y="249"/>
                  </a:lnTo>
                  <a:lnTo>
                    <a:pt x="151" y="67"/>
                  </a:lnTo>
                  <a:lnTo>
                    <a:pt x="0" y="0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23">
              <a:extLst>
                <a:ext uri="{FF2B5EF4-FFF2-40B4-BE49-F238E27FC236}">
                  <a16:creationId xmlns:a16="http://schemas.microsoft.com/office/drawing/2014/main" id="{A0C58633-50F9-40C3-974D-AF40EDE64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5288" y="3201988"/>
              <a:ext cx="144463" cy="47625"/>
            </a:xfrm>
            <a:custGeom>
              <a:avLst/>
              <a:gdLst>
                <a:gd name="T0" fmla="*/ 231 w 452"/>
                <a:gd name="T1" fmla="*/ 2 h 151"/>
                <a:gd name="T2" fmla="*/ 225 w 452"/>
                <a:gd name="T3" fmla="*/ 0 h 151"/>
                <a:gd name="T4" fmla="*/ 221 w 452"/>
                <a:gd name="T5" fmla="*/ 2 h 151"/>
                <a:gd name="T6" fmla="*/ 0 w 452"/>
                <a:gd name="T7" fmla="*/ 70 h 151"/>
                <a:gd name="T8" fmla="*/ 225 w 452"/>
                <a:gd name="T9" fmla="*/ 151 h 151"/>
                <a:gd name="T10" fmla="*/ 452 w 452"/>
                <a:gd name="T11" fmla="*/ 70 h 151"/>
                <a:gd name="T12" fmla="*/ 231 w 452"/>
                <a:gd name="T13" fmla="*/ 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2" h="151">
                  <a:moveTo>
                    <a:pt x="231" y="2"/>
                  </a:moveTo>
                  <a:lnTo>
                    <a:pt x="225" y="0"/>
                  </a:lnTo>
                  <a:lnTo>
                    <a:pt x="221" y="2"/>
                  </a:lnTo>
                  <a:lnTo>
                    <a:pt x="0" y="70"/>
                  </a:lnTo>
                  <a:lnTo>
                    <a:pt x="225" y="151"/>
                  </a:lnTo>
                  <a:lnTo>
                    <a:pt x="452" y="70"/>
                  </a:lnTo>
                  <a:lnTo>
                    <a:pt x="2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24">
              <a:extLst>
                <a:ext uri="{FF2B5EF4-FFF2-40B4-BE49-F238E27FC236}">
                  <a16:creationId xmlns:a16="http://schemas.microsoft.com/office/drawing/2014/main" id="{7A4990D9-32F1-440A-8953-DB26A954D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3230563"/>
              <a:ext cx="76200" cy="123825"/>
            </a:xfrm>
            <a:custGeom>
              <a:avLst/>
              <a:gdLst>
                <a:gd name="T0" fmla="*/ 0 w 240"/>
                <a:gd name="T1" fmla="*/ 285 h 386"/>
                <a:gd name="T2" fmla="*/ 1 w 240"/>
                <a:gd name="T3" fmla="*/ 289 h 386"/>
                <a:gd name="T4" fmla="*/ 2 w 240"/>
                <a:gd name="T5" fmla="*/ 294 h 386"/>
                <a:gd name="T6" fmla="*/ 5 w 240"/>
                <a:gd name="T7" fmla="*/ 297 h 386"/>
                <a:gd name="T8" fmla="*/ 10 w 240"/>
                <a:gd name="T9" fmla="*/ 299 h 386"/>
                <a:gd name="T10" fmla="*/ 240 w 240"/>
                <a:gd name="T11" fmla="*/ 386 h 386"/>
                <a:gd name="T12" fmla="*/ 240 w 240"/>
                <a:gd name="T13" fmla="*/ 84 h 386"/>
                <a:gd name="T14" fmla="*/ 0 w 240"/>
                <a:gd name="T15" fmla="*/ 0 h 386"/>
                <a:gd name="T16" fmla="*/ 0 w 240"/>
                <a:gd name="T17" fmla="*/ 28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386">
                  <a:moveTo>
                    <a:pt x="0" y="285"/>
                  </a:moveTo>
                  <a:lnTo>
                    <a:pt x="1" y="289"/>
                  </a:lnTo>
                  <a:lnTo>
                    <a:pt x="2" y="294"/>
                  </a:lnTo>
                  <a:lnTo>
                    <a:pt x="5" y="297"/>
                  </a:lnTo>
                  <a:lnTo>
                    <a:pt x="10" y="299"/>
                  </a:lnTo>
                  <a:lnTo>
                    <a:pt x="240" y="386"/>
                  </a:lnTo>
                  <a:lnTo>
                    <a:pt x="240" y="84"/>
                  </a:lnTo>
                  <a:lnTo>
                    <a:pt x="0" y="0"/>
                  </a:lnTo>
                  <a:lnTo>
                    <a:pt x="0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25">
              <a:extLst>
                <a:ext uri="{FF2B5EF4-FFF2-40B4-BE49-F238E27FC236}">
                  <a16:creationId xmlns:a16="http://schemas.microsoft.com/office/drawing/2014/main" id="{B5325FE8-EB02-4310-84FA-6CB44FE5B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75" y="3230563"/>
              <a:ext cx="76200" cy="123825"/>
            </a:xfrm>
            <a:custGeom>
              <a:avLst/>
              <a:gdLst>
                <a:gd name="T0" fmla="*/ 0 w 241"/>
                <a:gd name="T1" fmla="*/ 386 h 386"/>
                <a:gd name="T2" fmla="*/ 231 w 241"/>
                <a:gd name="T3" fmla="*/ 299 h 386"/>
                <a:gd name="T4" fmla="*/ 235 w 241"/>
                <a:gd name="T5" fmla="*/ 297 h 386"/>
                <a:gd name="T6" fmla="*/ 238 w 241"/>
                <a:gd name="T7" fmla="*/ 294 h 386"/>
                <a:gd name="T8" fmla="*/ 239 w 241"/>
                <a:gd name="T9" fmla="*/ 289 h 386"/>
                <a:gd name="T10" fmla="*/ 241 w 241"/>
                <a:gd name="T11" fmla="*/ 285 h 386"/>
                <a:gd name="T12" fmla="*/ 241 w 241"/>
                <a:gd name="T13" fmla="*/ 0 h 386"/>
                <a:gd name="T14" fmla="*/ 0 w 241"/>
                <a:gd name="T15" fmla="*/ 84 h 386"/>
                <a:gd name="T16" fmla="*/ 0 w 241"/>
                <a:gd name="T17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386">
                  <a:moveTo>
                    <a:pt x="0" y="386"/>
                  </a:moveTo>
                  <a:lnTo>
                    <a:pt x="231" y="299"/>
                  </a:lnTo>
                  <a:lnTo>
                    <a:pt x="235" y="297"/>
                  </a:lnTo>
                  <a:lnTo>
                    <a:pt x="238" y="294"/>
                  </a:lnTo>
                  <a:lnTo>
                    <a:pt x="239" y="289"/>
                  </a:lnTo>
                  <a:lnTo>
                    <a:pt x="241" y="285"/>
                  </a:lnTo>
                  <a:lnTo>
                    <a:pt x="241" y="0"/>
                  </a:lnTo>
                  <a:lnTo>
                    <a:pt x="0" y="84"/>
                  </a:lnTo>
                  <a:lnTo>
                    <a:pt x="0" y="3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1F4C45B-7DA1-4860-98E6-0B86D4048772}"/>
              </a:ext>
            </a:extLst>
          </p:cNvPr>
          <p:cNvGrpSpPr/>
          <p:nvPr/>
        </p:nvGrpSpPr>
        <p:grpSpPr>
          <a:xfrm>
            <a:off x="6613926" y="5062632"/>
            <a:ext cx="327174" cy="324388"/>
            <a:chOff x="4319588" y="3068638"/>
            <a:chExt cx="277813" cy="276225"/>
          </a:xfrm>
          <a:solidFill>
            <a:schemeClr val="bg1"/>
          </a:solidFill>
        </p:grpSpPr>
        <p:sp>
          <p:nvSpPr>
            <p:cNvPr id="130" name="Freeform 761">
              <a:extLst>
                <a:ext uri="{FF2B5EF4-FFF2-40B4-BE49-F238E27FC236}">
                  <a16:creationId xmlns:a16="http://schemas.microsoft.com/office/drawing/2014/main" id="{64A26402-E5AF-4DAB-92DF-D23DEF614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6 w 271"/>
                <a:gd name="T3" fmla="*/ 0 h 271"/>
                <a:gd name="T4" fmla="*/ 13 w 271"/>
                <a:gd name="T5" fmla="*/ 0 h 271"/>
                <a:gd name="T6" fmla="*/ 9 w 271"/>
                <a:gd name="T7" fmla="*/ 1 h 271"/>
                <a:gd name="T8" fmla="*/ 7 w 271"/>
                <a:gd name="T9" fmla="*/ 3 h 271"/>
                <a:gd name="T10" fmla="*/ 5 w 271"/>
                <a:gd name="T11" fmla="*/ 4 h 271"/>
                <a:gd name="T12" fmla="*/ 3 w 271"/>
                <a:gd name="T13" fmla="*/ 6 h 271"/>
                <a:gd name="T14" fmla="*/ 2 w 271"/>
                <a:gd name="T15" fmla="*/ 10 h 271"/>
                <a:gd name="T16" fmla="*/ 1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1 w 271"/>
                <a:gd name="T23" fmla="*/ 260 h 271"/>
                <a:gd name="T24" fmla="*/ 2 w 271"/>
                <a:gd name="T25" fmla="*/ 262 h 271"/>
                <a:gd name="T26" fmla="*/ 3 w 271"/>
                <a:gd name="T27" fmla="*/ 265 h 271"/>
                <a:gd name="T28" fmla="*/ 5 w 271"/>
                <a:gd name="T29" fmla="*/ 267 h 271"/>
                <a:gd name="T30" fmla="*/ 7 w 271"/>
                <a:gd name="T31" fmla="*/ 268 h 271"/>
                <a:gd name="T32" fmla="*/ 9 w 271"/>
                <a:gd name="T33" fmla="*/ 270 h 271"/>
                <a:gd name="T34" fmla="*/ 13 w 271"/>
                <a:gd name="T35" fmla="*/ 271 h 271"/>
                <a:gd name="T36" fmla="*/ 16 w 271"/>
                <a:gd name="T37" fmla="*/ 271 h 271"/>
                <a:gd name="T38" fmla="*/ 256 w 271"/>
                <a:gd name="T39" fmla="*/ 271 h 271"/>
                <a:gd name="T40" fmla="*/ 259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9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9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59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762">
              <a:extLst>
                <a:ext uri="{FF2B5EF4-FFF2-40B4-BE49-F238E27FC236}">
                  <a16:creationId xmlns:a16="http://schemas.microsoft.com/office/drawing/2014/main" id="{E368012F-9A7C-42DF-85A8-9F8D1418C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5 w 271"/>
                <a:gd name="T3" fmla="*/ 0 h 271"/>
                <a:gd name="T4" fmla="*/ 12 w 271"/>
                <a:gd name="T5" fmla="*/ 0 h 271"/>
                <a:gd name="T6" fmla="*/ 10 w 271"/>
                <a:gd name="T7" fmla="*/ 1 h 271"/>
                <a:gd name="T8" fmla="*/ 7 w 271"/>
                <a:gd name="T9" fmla="*/ 3 h 271"/>
                <a:gd name="T10" fmla="*/ 4 w 271"/>
                <a:gd name="T11" fmla="*/ 4 h 271"/>
                <a:gd name="T12" fmla="*/ 3 w 271"/>
                <a:gd name="T13" fmla="*/ 6 h 271"/>
                <a:gd name="T14" fmla="*/ 1 w 271"/>
                <a:gd name="T15" fmla="*/ 10 h 271"/>
                <a:gd name="T16" fmla="*/ 0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0 w 271"/>
                <a:gd name="T23" fmla="*/ 260 h 271"/>
                <a:gd name="T24" fmla="*/ 1 w 271"/>
                <a:gd name="T25" fmla="*/ 262 h 271"/>
                <a:gd name="T26" fmla="*/ 3 w 271"/>
                <a:gd name="T27" fmla="*/ 265 h 271"/>
                <a:gd name="T28" fmla="*/ 4 w 271"/>
                <a:gd name="T29" fmla="*/ 267 h 271"/>
                <a:gd name="T30" fmla="*/ 7 w 271"/>
                <a:gd name="T31" fmla="*/ 268 h 271"/>
                <a:gd name="T32" fmla="*/ 10 w 271"/>
                <a:gd name="T33" fmla="*/ 270 h 271"/>
                <a:gd name="T34" fmla="*/ 12 w 271"/>
                <a:gd name="T35" fmla="*/ 271 h 271"/>
                <a:gd name="T36" fmla="*/ 15 w 271"/>
                <a:gd name="T37" fmla="*/ 271 h 271"/>
                <a:gd name="T38" fmla="*/ 256 w 271"/>
                <a:gd name="T39" fmla="*/ 271 h 271"/>
                <a:gd name="T40" fmla="*/ 260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8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8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60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3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1" y="262"/>
                  </a:lnTo>
                  <a:lnTo>
                    <a:pt x="3" y="265"/>
                  </a:lnTo>
                  <a:lnTo>
                    <a:pt x="4" y="267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8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763">
              <a:extLst>
                <a:ext uri="{FF2B5EF4-FFF2-40B4-BE49-F238E27FC236}">
                  <a16:creationId xmlns:a16="http://schemas.microsoft.com/office/drawing/2014/main" id="{8759CAE8-0DCB-4A25-A790-72065D56F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068638"/>
              <a:ext cx="87313" cy="85725"/>
            </a:xfrm>
            <a:custGeom>
              <a:avLst/>
              <a:gdLst>
                <a:gd name="T0" fmla="*/ 256 w 272"/>
                <a:gd name="T1" fmla="*/ 0 h 271"/>
                <a:gd name="T2" fmla="*/ 15 w 272"/>
                <a:gd name="T3" fmla="*/ 0 h 271"/>
                <a:gd name="T4" fmla="*/ 12 w 272"/>
                <a:gd name="T5" fmla="*/ 0 h 271"/>
                <a:gd name="T6" fmla="*/ 9 w 272"/>
                <a:gd name="T7" fmla="*/ 1 h 271"/>
                <a:gd name="T8" fmla="*/ 7 w 272"/>
                <a:gd name="T9" fmla="*/ 3 h 271"/>
                <a:gd name="T10" fmla="*/ 5 w 272"/>
                <a:gd name="T11" fmla="*/ 4 h 271"/>
                <a:gd name="T12" fmla="*/ 3 w 272"/>
                <a:gd name="T13" fmla="*/ 6 h 271"/>
                <a:gd name="T14" fmla="*/ 2 w 272"/>
                <a:gd name="T15" fmla="*/ 10 h 271"/>
                <a:gd name="T16" fmla="*/ 0 w 272"/>
                <a:gd name="T17" fmla="*/ 12 h 271"/>
                <a:gd name="T18" fmla="*/ 0 w 272"/>
                <a:gd name="T19" fmla="*/ 15 h 271"/>
                <a:gd name="T20" fmla="*/ 0 w 272"/>
                <a:gd name="T21" fmla="*/ 256 h 271"/>
                <a:gd name="T22" fmla="*/ 0 w 272"/>
                <a:gd name="T23" fmla="*/ 260 h 271"/>
                <a:gd name="T24" fmla="*/ 2 w 272"/>
                <a:gd name="T25" fmla="*/ 262 h 271"/>
                <a:gd name="T26" fmla="*/ 3 w 272"/>
                <a:gd name="T27" fmla="*/ 265 h 271"/>
                <a:gd name="T28" fmla="*/ 5 w 272"/>
                <a:gd name="T29" fmla="*/ 267 h 271"/>
                <a:gd name="T30" fmla="*/ 7 w 272"/>
                <a:gd name="T31" fmla="*/ 268 h 271"/>
                <a:gd name="T32" fmla="*/ 9 w 272"/>
                <a:gd name="T33" fmla="*/ 270 h 271"/>
                <a:gd name="T34" fmla="*/ 12 w 272"/>
                <a:gd name="T35" fmla="*/ 271 h 271"/>
                <a:gd name="T36" fmla="*/ 15 w 272"/>
                <a:gd name="T37" fmla="*/ 271 h 271"/>
                <a:gd name="T38" fmla="*/ 256 w 272"/>
                <a:gd name="T39" fmla="*/ 271 h 271"/>
                <a:gd name="T40" fmla="*/ 259 w 272"/>
                <a:gd name="T41" fmla="*/ 271 h 271"/>
                <a:gd name="T42" fmla="*/ 262 w 272"/>
                <a:gd name="T43" fmla="*/ 270 h 271"/>
                <a:gd name="T44" fmla="*/ 264 w 272"/>
                <a:gd name="T45" fmla="*/ 268 h 271"/>
                <a:gd name="T46" fmla="*/ 266 w 272"/>
                <a:gd name="T47" fmla="*/ 267 h 271"/>
                <a:gd name="T48" fmla="*/ 269 w 272"/>
                <a:gd name="T49" fmla="*/ 265 h 271"/>
                <a:gd name="T50" fmla="*/ 270 w 272"/>
                <a:gd name="T51" fmla="*/ 262 h 271"/>
                <a:gd name="T52" fmla="*/ 271 w 272"/>
                <a:gd name="T53" fmla="*/ 260 h 271"/>
                <a:gd name="T54" fmla="*/ 271 w 272"/>
                <a:gd name="T55" fmla="*/ 256 h 271"/>
                <a:gd name="T56" fmla="*/ 272 w 272"/>
                <a:gd name="T57" fmla="*/ 15 h 271"/>
                <a:gd name="T58" fmla="*/ 271 w 272"/>
                <a:gd name="T59" fmla="*/ 12 h 271"/>
                <a:gd name="T60" fmla="*/ 270 w 272"/>
                <a:gd name="T61" fmla="*/ 10 h 271"/>
                <a:gd name="T62" fmla="*/ 269 w 272"/>
                <a:gd name="T63" fmla="*/ 6 h 271"/>
                <a:gd name="T64" fmla="*/ 266 w 272"/>
                <a:gd name="T65" fmla="*/ 4 h 271"/>
                <a:gd name="T66" fmla="*/ 264 w 272"/>
                <a:gd name="T67" fmla="*/ 3 h 271"/>
                <a:gd name="T68" fmla="*/ 262 w 272"/>
                <a:gd name="T69" fmla="*/ 1 h 271"/>
                <a:gd name="T70" fmla="*/ 259 w 272"/>
                <a:gd name="T71" fmla="*/ 0 h 271"/>
                <a:gd name="T72" fmla="*/ 256 w 272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764">
              <a:extLst>
                <a:ext uri="{FF2B5EF4-FFF2-40B4-BE49-F238E27FC236}">
                  <a16:creationId xmlns:a16="http://schemas.microsoft.com/office/drawing/2014/main" id="{E7BD2B1C-70BD-4326-A0A6-AEE6FCD5F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6 w 271"/>
                <a:gd name="T3" fmla="*/ 0 h 272"/>
                <a:gd name="T4" fmla="*/ 13 w 271"/>
                <a:gd name="T5" fmla="*/ 0 h 272"/>
                <a:gd name="T6" fmla="*/ 9 w 271"/>
                <a:gd name="T7" fmla="*/ 1 h 272"/>
                <a:gd name="T8" fmla="*/ 7 w 271"/>
                <a:gd name="T9" fmla="*/ 2 h 272"/>
                <a:gd name="T10" fmla="*/ 5 w 271"/>
                <a:gd name="T11" fmla="*/ 5 h 272"/>
                <a:gd name="T12" fmla="*/ 3 w 271"/>
                <a:gd name="T13" fmla="*/ 7 h 272"/>
                <a:gd name="T14" fmla="*/ 2 w 271"/>
                <a:gd name="T15" fmla="*/ 9 h 272"/>
                <a:gd name="T16" fmla="*/ 1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1 w 271"/>
                <a:gd name="T23" fmla="*/ 259 h 272"/>
                <a:gd name="T24" fmla="*/ 2 w 271"/>
                <a:gd name="T25" fmla="*/ 262 h 272"/>
                <a:gd name="T26" fmla="*/ 3 w 271"/>
                <a:gd name="T27" fmla="*/ 264 h 272"/>
                <a:gd name="T28" fmla="*/ 5 w 271"/>
                <a:gd name="T29" fmla="*/ 266 h 272"/>
                <a:gd name="T30" fmla="*/ 7 w 271"/>
                <a:gd name="T31" fmla="*/ 268 h 272"/>
                <a:gd name="T32" fmla="*/ 9 w 271"/>
                <a:gd name="T33" fmla="*/ 270 h 272"/>
                <a:gd name="T34" fmla="*/ 13 w 271"/>
                <a:gd name="T35" fmla="*/ 271 h 272"/>
                <a:gd name="T36" fmla="*/ 16 w 271"/>
                <a:gd name="T37" fmla="*/ 272 h 272"/>
                <a:gd name="T38" fmla="*/ 256 w 271"/>
                <a:gd name="T39" fmla="*/ 271 h 272"/>
                <a:gd name="T40" fmla="*/ 259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9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9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59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65">
              <a:extLst>
                <a:ext uri="{FF2B5EF4-FFF2-40B4-BE49-F238E27FC236}">
                  <a16:creationId xmlns:a16="http://schemas.microsoft.com/office/drawing/2014/main" id="{6E720A9C-E82E-4F20-B9A6-715D9DFB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5 w 271"/>
                <a:gd name="T3" fmla="*/ 0 h 272"/>
                <a:gd name="T4" fmla="*/ 12 w 271"/>
                <a:gd name="T5" fmla="*/ 0 h 272"/>
                <a:gd name="T6" fmla="*/ 10 w 271"/>
                <a:gd name="T7" fmla="*/ 1 h 272"/>
                <a:gd name="T8" fmla="*/ 7 w 271"/>
                <a:gd name="T9" fmla="*/ 2 h 272"/>
                <a:gd name="T10" fmla="*/ 4 w 271"/>
                <a:gd name="T11" fmla="*/ 5 h 272"/>
                <a:gd name="T12" fmla="*/ 3 w 271"/>
                <a:gd name="T13" fmla="*/ 7 h 272"/>
                <a:gd name="T14" fmla="*/ 1 w 271"/>
                <a:gd name="T15" fmla="*/ 9 h 272"/>
                <a:gd name="T16" fmla="*/ 0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0 w 271"/>
                <a:gd name="T23" fmla="*/ 259 h 272"/>
                <a:gd name="T24" fmla="*/ 1 w 271"/>
                <a:gd name="T25" fmla="*/ 262 h 272"/>
                <a:gd name="T26" fmla="*/ 3 w 271"/>
                <a:gd name="T27" fmla="*/ 264 h 272"/>
                <a:gd name="T28" fmla="*/ 4 w 271"/>
                <a:gd name="T29" fmla="*/ 266 h 272"/>
                <a:gd name="T30" fmla="*/ 7 w 271"/>
                <a:gd name="T31" fmla="*/ 268 h 272"/>
                <a:gd name="T32" fmla="*/ 10 w 271"/>
                <a:gd name="T33" fmla="*/ 270 h 272"/>
                <a:gd name="T34" fmla="*/ 12 w 271"/>
                <a:gd name="T35" fmla="*/ 271 h 272"/>
                <a:gd name="T36" fmla="*/ 15 w 271"/>
                <a:gd name="T37" fmla="*/ 272 h 272"/>
                <a:gd name="T38" fmla="*/ 256 w 271"/>
                <a:gd name="T39" fmla="*/ 271 h 272"/>
                <a:gd name="T40" fmla="*/ 260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8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8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60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1" y="262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766">
              <a:extLst>
                <a:ext uri="{FF2B5EF4-FFF2-40B4-BE49-F238E27FC236}">
                  <a16:creationId xmlns:a16="http://schemas.microsoft.com/office/drawing/2014/main" id="{FBB4068F-0D8B-43A9-9E41-E3FCDA5F6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163888"/>
              <a:ext cx="87313" cy="85725"/>
            </a:xfrm>
            <a:custGeom>
              <a:avLst/>
              <a:gdLst>
                <a:gd name="T0" fmla="*/ 256 w 272"/>
                <a:gd name="T1" fmla="*/ 0 h 272"/>
                <a:gd name="T2" fmla="*/ 15 w 272"/>
                <a:gd name="T3" fmla="*/ 0 h 272"/>
                <a:gd name="T4" fmla="*/ 12 w 272"/>
                <a:gd name="T5" fmla="*/ 0 h 272"/>
                <a:gd name="T6" fmla="*/ 9 w 272"/>
                <a:gd name="T7" fmla="*/ 1 h 272"/>
                <a:gd name="T8" fmla="*/ 7 w 272"/>
                <a:gd name="T9" fmla="*/ 2 h 272"/>
                <a:gd name="T10" fmla="*/ 5 w 272"/>
                <a:gd name="T11" fmla="*/ 5 h 272"/>
                <a:gd name="T12" fmla="*/ 3 w 272"/>
                <a:gd name="T13" fmla="*/ 7 h 272"/>
                <a:gd name="T14" fmla="*/ 2 w 272"/>
                <a:gd name="T15" fmla="*/ 9 h 272"/>
                <a:gd name="T16" fmla="*/ 0 w 272"/>
                <a:gd name="T17" fmla="*/ 12 h 272"/>
                <a:gd name="T18" fmla="*/ 0 w 272"/>
                <a:gd name="T19" fmla="*/ 15 h 272"/>
                <a:gd name="T20" fmla="*/ 0 w 272"/>
                <a:gd name="T21" fmla="*/ 256 h 272"/>
                <a:gd name="T22" fmla="*/ 0 w 272"/>
                <a:gd name="T23" fmla="*/ 259 h 272"/>
                <a:gd name="T24" fmla="*/ 2 w 272"/>
                <a:gd name="T25" fmla="*/ 262 h 272"/>
                <a:gd name="T26" fmla="*/ 3 w 272"/>
                <a:gd name="T27" fmla="*/ 264 h 272"/>
                <a:gd name="T28" fmla="*/ 5 w 272"/>
                <a:gd name="T29" fmla="*/ 266 h 272"/>
                <a:gd name="T30" fmla="*/ 7 w 272"/>
                <a:gd name="T31" fmla="*/ 268 h 272"/>
                <a:gd name="T32" fmla="*/ 9 w 272"/>
                <a:gd name="T33" fmla="*/ 270 h 272"/>
                <a:gd name="T34" fmla="*/ 12 w 272"/>
                <a:gd name="T35" fmla="*/ 271 h 272"/>
                <a:gd name="T36" fmla="*/ 15 w 272"/>
                <a:gd name="T37" fmla="*/ 272 h 272"/>
                <a:gd name="T38" fmla="*/ 256 w 272"/>
                <a:gd name="T39" fmla="*/ 271 h 272"/>
                <a:gd name="T40" fmla="*/ 259 w 272"/>
                <a:gd name="T41" fmla="*/ 271 h 272"/>
                <a:gd name="T42" fmla="*/ 262 w 272"/>
                <a:gd name="T43" fmla="*/ 270 h 272"/>
                <a:gd name="T44" fmla="*/ 264 w 272"/>
                <a:gd name="T45" fmla="*/ 268 h 272"/>
                <a:gd name="T46" fmla="*/ 266 w 272"/>
                <a:gd name="T47" fmla="*/ 266 h 272"/>
                <a:gd name="T48" fmla="*/ 269 w 272"/>
                <a:gd name="T49" fmla="*/ 264 h 272"/>
                <a:gd name="T50" fmla="*/ 270 w 272"/>
                <a:gd name="T51" fmla="*/ 262 h 272"/>
                <a:gd name="T52" fmla="*/ 271 w 272"/>
                <a:gd name="T53" fmla="*/ 259 h 272"/>
                <a:gd name="T54" fmla="*/ 271 w 272"/>
                <a:gd name="T55" fmla="*/ 256 h 272"/>
                <a:gd name="T56" fmla="*/ 272 w 272"/>
                <a:gd name="T57" fmla="*/ 15 h 272"/>
                <a:gd name="T58" fmla="*/ 271 w 272"/>
                <a:gd name="T59" fmla="*/ 12 h 272"/>
                <a:gd name="T60" fmla="*/ 270 w 272"/>
                <a:gd name="T61" fmla="*/ 9 h 272"/>
                <a:gd name="T62" fmla="*/ 269 w 272"/>
                <a:gd name="T63" fmla="*/ 7 h 272"/>
                <a:gd name="T64" fmla="*/ 266 w 272"/>
                <a:gd name="T65" fmla="*/ 5 h 272"/>
                <a:gd name="T66" fmla="*/ 264 w 272"/>
                <a:gd name="T67" fmla="*/ 2 h 272"/>
                <a:gd name="T68" fmla="*/ 262 w 272"/>
                <a:gd name="T69" fmla="*/ 1 h 272"/>
                <a:gd name="T70" fmla="*/ 259 w 272"/>
                <a:gd name="T71" fmla="*/ 0 h 272"/>
                <a:gd name="T72" fmla="*/ 256 w 272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6" y="5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67">
              <a:extLst>
                <a:ext uri="{FF2B5EF4-FFF2-40B4-BE49-F238E27FC236}">
                  <a16:creationId xmlns:a16="http://schemas.microsoft.com/office/drawing/2014/main" id="{E860262A-DD39-4698-80B1-709A1D20C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6 w 271"/>
                <a:gd name="T3" fmla="*/ 0 h 270"/>
                <a:gd name="T4" fmla="*/ 13 w 271"/>
                <a:gd name="T5" fmla="*/ 0 h 270"/>
                <a:gd name="T6" fmla="*/ 9 w 271"/>
                <a:gd name="T7" fmla="*/ 1 h 270"/>
                <a:gd name="T8" fmla="*/ 7 w 271"/>
                <a:gd name="T9" fmla="*/ 2 h 270"/>
                <a:gd name="T10" fmla="*/ 5 w 271"/>
                <a:gd name="T11" fmla="*/ 4 h 270"/>
                <a:gd name="T12" fmla="*/ 3 w 271"/>
                <a:gd name="T13" fmla="*/ 6 h 270"/>
                <a:gd name="T14" fmla="*/ 2 w 271"/>
                <a:gd name="T15" fmla="*/ 8 h 270"/>
                <a:gd name="T16" fmla="*/ 1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1 w 271"/>
                <a:gd name="T23" fmla="*/ 258 h 270"/>
                <a:gd name="T24" fmla="*/ 2 w 271"/>
                <a:gd name="T25" fmla="*/ 261 h 270"/>
                <a:gd name="T26" fmla="*/ 3 w 271"/>
                <a:gd name="T27" fmla="*/ 264 h 270"/>
                <a:gd name="T28" fmla="*/ 5 w 271"/>
                <a:gd name="T29" fmla="*/ 266 h 270"/>
                <a:gd name="T30" fmla="*/ 7 w 271"/>
                <a:gd name="T31" fmla="*/ 268 h 270"/>
                <a:gd name="T32" fmla="*/ 9 w 271"/>
                <a:gd name="T33" fmla="*/ 269 h 270"/>
                <a:gd name="T34" fmla="*/ 13 w 271"/>
                <a:gd name="T35" fmla="*/ 270 h 270"/>
                <a:gd name="T36" fmla="*/ 16 w 271"/>
                <a:gd name="T37" fmla="*/ 270 h 270"/>
                <a:gd name="T38" fmla="*/ 256 w 271"/>
                <a:gd name="T39" fmla="*/ 270 h 270"/>
                <a:gd name="T40" fmla="*/ 259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9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9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59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1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3" y="270"/>
                  </a:lnTo>
                  <a:lnTo>
                    <a:pt x="16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68">
              <a:extLst>
                <a:ext uri="{FF2B5EF4-FFF2-40B4-BE49-F238E27FC236}">
                  <a16:creationId xmlns:a16="http://schemas.microsoft.com/office/drawing/2014/main" id="{DA877EE9-BFDD-4B52-BB79-DC6C97C47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5 w 271"/>
                <a:gd name="T3" fmla="*/ 0 h 270"/>
                <a:gd name="T4" fmla="*/ 12 w 271"/>
                <a:gd name="T5" fmla="*/ 0 h 270"/>
                <a:gd name="T6" fmla="*/ 10 w 271"/>
                <a:gd name="T7" fmla="*/ 1 h 270"/>
                <a:gd name="T8" fmla="*/ 7 w 271"/>
                <a:gd name="T9" fmla="*/ 2 h 270"/>
                <a:gd name="T10" fmla="*/ 4 w 271"/>
                <a:gd name="T11" fmla="*/ 4 h 270"/>
                <a:gd name="T12" fmla="*/ 3 w 271"/>
                <a:gd name="T13" fmla="*/ 6 h 270"/>
                <a:gd name="T14" fmla="*/ 1 w 271"/>
                <a:gd name="T15" fmla="*/ 8 h 270"/>
                <a:gd name="T16" fmla="*/ 0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0 w 271"/>
                <a:gd name="T23" fmla="*/ 258 h 270"/>
                <a:gd name="T24" fmla="*/ 1 w 271"/>
                <a:gd name="T25" fmla="*/ 261 h 270"/>
                <a:gd name="T26" fmla="*/ 3 w 271"/>
                <a:gd name="T27" fmla="*/ 264 h 270"/>
                <a:gd name="T28" fmla="*/ 4 w 271"/>
                <a:gd name="T29" fmla="*/ 266 h 270"/>
                <a:gd name="T30" fmla="*/ 7 w 271"/>
                <a:gd name="T31" fmla="*/ 268 h 270"/>
                <a:gd name="T32" fmla="*/ 10 w 271"/>
                <a:gd name="T33" fmla="*/ 269 h 270"/>
                <a:gd name="T34" fmla="*/ 12 w 271"/>
                <a:gd name="T35" fmla="*/ 270 h 270"/>
                <a:gd name="T36" fmla="*/ 15 w 271"/>
                <a:gd name="T37" fmla="*/ 270 h 270"/>
                <a:gd name="T38" fmla="*/ 256 w 271"/>
                <a:gd name="T39" fmla="*/ 270 h 270"/>
                <a:gd name="T40" fmla="*/ 260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8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8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60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1" y="261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60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69">
              <a:extLst>
                <a:ext uri="{FF2B5EF4-FFF2-40B4-BE49-F238E27FC236}">
                  <a16:creationId xmlns:a16="http://schemas.microsoft.com/office/drawing/2014/main" id="{E71680FB-4E90-4ABC-94F5-98296E4E1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259138"/>
              <a:ext cx="87313" cy="85725"/>
            </a:xfrm>
            <a:custGeom>
              <a:avLst/>
              <a:gdLst>
                <a:gd name="T0" fmla="*/ 256 w 272"/>
                <a:gd name="T1" fmla="*/ 0 h 270"/>
                <a:gd name="T2" fmla="*/ 15 w 272"/>
                <a:gd name="T3" fmla="*/ 0 h 270"/>
                <a:gd name="T4" fmla="*/ 12 w 272"/>
                <a:gd name="T5" fmla="*/ 0 h 270"/>
                <a:gd name="T6" fmla="*/ 9 w 272"/>
                <a:gd name="T7" fmla="*/ 1 h 270"/>
                <a:gd name="T8" fmla="*/ 7 w 272"/>
                <a:gd name="T9" fmla="*/ 2 h 270"/>
                <a:gd name="T10" fmla="*/ 5 w 272"/>
                <a:gd name="T11" fmla="*/ 4 h 270"/>
                <a:gd name="T12" fmla="*/ 3 w 272"/>
                <a:gd name="T13" fmla="*/ 6 h 270"/>
                <a:gd name="T14" fmla="*/ 2 w 272"/>
                <a:gd name="T15" fmla="*/ 8 h 270"/>
                <a:gd name="T16" fmla="*/ 0 w 272"/>
                <a:gd name="T17" fmla="*/ 12 h 270"/>
                <a:gd name="T18" fmla="*/ 0 w 272"/>
                <a:gd name="T19" fmla="*/ 15 h 270"/>
                <a:gd name="T20" fmla="*/ 0 w 272"/>
                <a:gd name="T21" fmla="*/ 255 h 270"/>
                <a:gd name="T22" fmla="*/ 0 w 272"/>
                <a:gd name="T23" fmla="*/ 258 h 270"/>
                <a:gd name="T24" fmla="*/ 2 w 272"/>
                <a:gd name="T25" fmla="*/ 261 h 270"/>
                <a:gd name="T26" fmla="*/ 3 w 272"/>
                <a:gd name="T27" fmla="*/ 264 h 270"/>
                <a:gd name="T28" fmla="*/ 5 w 272"/>
                <a:gd name="T29" fmla="*/ 266 h 270"/>
                <a:gd name="T30" fmla="*/ 7 w 272"/>
                <a:gd name="T31" fmla="*/ 268 h 270"/>
                <a:gd name="T32" fmla="*/ 9 w 272"/>
                <a:gd name="T33" fmla="*/ 269 h 270"/>
                <a:gd name="T34" fmla="*/ 12 w 272"/>
                <a:gd name="T35" fmla="*/ 270 h 270"/>
                <a:gd name="T36" fmla="*/ 15 w 272"/>
                <a:gd name="T37" fmla="*/ 270 h 270"/>
                <a:gd name="T38" fmla="*/ 256 w 272"/>
                <a:gd name="T39" fmla="*/ 270 h 270"/>
                <a:gd name="T40" fmla="*/ 259 w 272"/>
                <a:gd name="T41" fmla="*/ 270 h 270"/>
                <a:gd name="T42" fmla="*/ 262 w 272"/>
                <a:gd name="T43" fmla="*/ 269 h 270"/>
                <a:gd name="T44" fmla="*/ 264 w 272"/>
                <a:gd name="T45" fmla="*/ 268 h 270"/>
                <a:gd name="T46" fmla="*/ 266 w 272"/>
                <a:gd name="T47" fmla="*/ 266 h 270"/>
                <a:gd name="T48" fmla="*/ 269 w 272"/>
                <a:gd name="T49" fmla="*/ 264 h 270"/>
                <a:gd name="T50" fmla="*/ 270 w 272"/>
                <a:gd name="T51" fmla="*/ 261 h 270"/>
                <a:gd name="T52" fmla="*/ 271 w 272"/>
                <a:gd name="T53" fmla="*/ 258 h 270"/>
                <a:gd name="T54" fmla="*/ 271 w 272"/>
                <a:gd name="T55" fmla="*/ 255 h 270"/>
                <a:gd name="T56" fmla="*/ 272 w 272"/>
                <a:gd name="T57" fmla="*/ 15 h 270"/>
                <a:gd name="T58" fmla="*/ 271 w 272"/>
                <a:gd name="T59" fmla="*/ 12 h 270"/>
                <a:gd name="T60" fmla="*/ 270 w 272"/>
                <a:gd name="T61" fmla="*/ 8 h 270"/>
                <a:gd name="T62" fmla="*/ 269 w 272"/>
                <a:gd name="T63" fmla="*/ 6 h 270"/>
                <a:gd name="T64" fmla="*/ 266 w 272"/>
                <a:gd name="T65" fmla="*/ 4 h 270"/>
                <a:gd name="T66" fmla="*/ 264 w 272"/>
                <a:gd name="T67" fmla="*/ 2 h 270"/>
                <a:gd name="T68" fmla="*/ 262 w 272"/>
                <a:gd name="T69" fmla="*/ 1 h 270"/>
                <a:gd name="T70" fmla="*/ 259 w 272"/>
                <a:gd name="T71" fmla="*/ 0 h 270"/>
                <a:gd name="T72" fmla="*/ 256 w 272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C9B72E1F-3C79-432A-8755-50B2E74B4FF1}"/>
              </a:ext>
            </a:extLst>
          </p:cNvPr>
          <p:cNvGrpSpPr/>
          <p:nvPr/>
        </p:nvGrpSpPr>
        <p:grpSpPr>
          <a:xfrm>
            <a:off x="7799098" y="2445363"/>
            <a:ext cx="327174" cy="337437"/>
            <a:chOff x="3181350" y="1920875"/>
            <a:chExt cx="277813" cy="287338"/>
          </a:xfrm>
          <a:solidFill>
            <a:schemeClr val="bg1"/>
          </a:solidFill>
        </p:grpSpPr>
        <p:sp>
          <p:nvSpPr>
            <p:cNvPr id="140" name="Rectangle 780">
              <a:extLst>
                <a:ext uri="{FF2B5EF4-FFF2-40B4-BE49-F238E27FC236}">
                  <a16:creationId xmlns:a16="http://schemas.microsoft.com/office/drawing/2014/main" id="{6B8A034E-A64F-47D0-9AF8-166052A4A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Rectangle 781">
              <a:extLst>
                <a:ext uri="{FF2B5EF4-FFF2-40B4-BE49-F238E27FC236}">
                  <a16:creationId xmlns:a16="http://schemas.microsoft.com/office/drawing/2014/main" id="{386F60AA-D4DE-4A44-B78B-134BFAB8D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82">
              <a:extLst>
                <a:ext uri="{FF2B5EF4-FFF2-40B4-BE49-F238E27FC236}">
                  <a16:creationId xmlns:a16="http://schemas.microsoft.com/office/drawing/2014/main" id="{65EA89C7-0228-4581-9C6A-0159CD500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2160588"/>
              <a:ext cx="85725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1 w 271"/>
                <a:gd name="T5" fmla="*/ 92 h 152"/>
                <a:gd name="T6" fmla="*/ 4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3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2 w 271"/>
                <a:gd name="T21" fmla="*/ 139 h 152"/>
                <a:gd name="T22" fmla="*/ 39 w 271"/>
                <a:gd name="T23" fmla="*/ 142 h 152"/>
                <a:gd name="T24" fmla="*/ 45 w 271"/>
                <a:gd name="T25" fmla="*/ 145 h 152"/>
                <a:gd name="T26" fmla="*/ 53 w 271"/>
                <a:gd name="T27" fmla="*/ 148 h 152"/>
                <a:gd name="T28" fmla="*/ 60 w 271"/>
                <a:gd name="T29" fmla="*/ 149 h 152"/>
                <a:gd name="T30" fmla="*/ 68 w 271"/>
                <a:gd name="T31" fmla="*/ 152 h 152"/>
                <a:gd name="T32" fmla="*/ 75 w 271"/>
                <a:gd name="T33" fmla="*/ 152 h 152"/>
                <a:gd name="T34" fmla="*/ 195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8 w 271"/>
                <a:gd name="T41" fmla="*/ 148 h 152"/>
                <a:gd name="T42" fmla="*/ 224 w 271"/>
                <a:gd name="T43" fmla="*/ 145 h 152"/>
                <a:gd name="T44" fmla="*/ 231 w 271"/>
                <a:gd name="T45" fmla="*/ 142 h 152"/>
                <a:gd name="T46" fmla="*/ 237 w 271"/>
                <a:gd name="T47" fmla="*/ 139 h 152"/>
                <a:gd name="T48" fmla="*/ 244 w 271"/>
                <a:gd name="T49" fmla="*/ 134 h 152"/>
                <a:gd name="T50" fmla="*/ 249 w 271"/>
                <a:gd name="T51" fmla="*/ 129 h 152"/>
                <a:gd name="T52" fmla="*/ 253 w 271"/>
                <a:gd name="T53" fmla="*/ 124 h 152"/>
                <a:gd name="T54" fmla="*/ 258 w 271"/>
                <a:gd name="T55" fmla="*/ 118 h 152"/>
                <a:gd name="T56" fmla="*/ 262 w 271"/>
                <a:gd name="T57" fmla="*/ 112 h 152"/>
                <a:gd name="T58" fmla="*/ 265 w 271"/>
                <a:gd name="T59" fmla="*/ 105 h 152"/>
                <a:gd name="T60" fmla="*/ 267 w 271"/>
                <a:gd name="T61" fmla="*/ 99 h 152"/>
                <a:gd name="T62" fmla="*/ 269 w 271"/>
                <a:gd name="T63" fmla="*/ 92 h 152"/>
                <a:gd name="T64" fmla="*/ 271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4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2" y="139"/>
                  </a:lnTo>
                  <a:lnTo>
                    <a:pt x="39" y="142"/>
                  </a:lnTo>
                  <a:lnTo>
                    <a:pt x="45" y="145"/>
                  </a:lnTo>
                  <a:lnTo>
                    <a:pt x="53" y="148"/>
                  </a:lnTo>
                  <a:lnTo>
                    <a:pt x="60" y="149"/>
                  </a:lnTo>
                  <a:lnTo>
                    <a:pt x="68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8" y="148"/>
                  </a:lnTo>
                  <a:lnTo>
                    <a:pt x="224" y="145"/>
                  </a:lnTo>
                  <a:lnTo>
                    <a:pt x="231" y="142"/>
                  </a:lnTo>
                  <a:lnTo>
                    <a:pt x="237" y="139"/>
                  </a:lnTo>
                  <a:lnTo>
                    <a:pt x="244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8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1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Rectangle 783">
              <a:extLst>
                <a:ext uri="{FF2B5EF4-FFF2-40B4-BE49-F238E27FC236}">
                  <a16:creationId xmlns:a16="http://schemas.microsoft.com/office/drawing/2014/main" id="{2EB06978-C9B9-4054-996F-DA5B55D86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784">
              <a:extLst>
                <a:ext uri="{FF2B5EF4-FFF2-40B4-BE49-F238E27FC236}">
                  <a16:creationId xmlns:a16="http://schemas.microsoft.com/office/drawing/2014/main" id="{A0D79AF1-4849-4411-AEB6-927F7DAF1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920875"/>
              <a:ext cx="85725" cy="134938"/>
            </a:xfrm>
            <a:custGeom>
              <a:avLst/>
              <a:gdLst>
                <a:gd name="T0" fmla="*/ 256 w 271"/>
                <a:gd name="T1" fmla="*/ 0 h 422"/>
                <a:gd name="T2" fmla="*/ 252 w 271"/>
                <a:gd name="T3" fmla="*/ 0 h 422"/>
                <a:gd name="T4" fmla="*/ 250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39 w 271"/>
                <a:gd name="T21" fmla="*/ 235 h 422"/>
                <a:gd name="T22" fmla="*/ 237 w 271"/>
                <a:gd name="T23" fmla="*/ 244 h 422"/>
                <a:gd name="T24" fmla="*/ 233 w 271"/>
                <a:gd name="T25" fmla="*/ 251 h 422"/>
                <a:gd name="T26" fmla="*/ 228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5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3 w 271"/>
                <a:gd name="T45" fmla="*/ 258 h 422"/>
                <a:gd name="T46" fmla="*/ 38 w 271"/>
                <a:gd name="T47" fmla="*/ 251 h 422"/>
                <a:gd name="T48" fmla="*/ 34 w 271"/>
                <a:gd name="T49" fmla="*/ 244 h 422"/>
                <a:gd name="T50" fmla="*/ 30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29 w 271"/>
                <a:gd name="T57" fmla="*/ 12 h 422"/>
                <a:gd name="T58" fmla="*/ 28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7 w 271"/>
                <a:gd name="T69" fmla="*/ 0 h 422"/>
                <a:gd name="T70" fmla="*/ 15 w 271"/>
                <a:gd name="T71" fmla="*/ 0 h 422"/>
                <a:gd name="T72" fmla="*/ 12 w 271"/>
                <a:gd name="T73" fmla="*/ 0 h 422"/>
                <a:gd name="T74" fmla="*/ 9 w 271"/>
                <a:gd name="T75" fmla="*/ 2 h 422"/>
                <a:gd name="T76" fmla="*/ 7 w 271"/>
                <a:gd name="T77" fmla="*/ 3 h 422"/>
                <a:gd name="T78" fmla="*/ 5 w 271"/>
                <a:gd name="T79" fmla="*/ 5 h 422"/>
                <a:gd name="T80" fmla="*/ 2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0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1 w 271"/>
                <a:gd name="T107" fmla="*/ 12 h 422"/>
                <a:gd name="T108" fmla="*/ 269 w 271"/>
                <a:gd name="T109" fmla="*/ 9 h 422"/>
                <a:gd name="T110" fmla="*/ 268 w 271"/>
                <a:gd name="T111" fmla="*/ 7 h 422"/>
                <a:gd name="T112" fmla="*/ 266 w 271"/>
                <a:gd name="T113" fmla="*/ 5 h 422"/>
                <a:gd name="T114" fmla="*/ 264 w 271"/>
                <a:gd name="T115" fmla="*/ 3 h 422"/>
                <a:gd name="T116" fmla="*/ 262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2" y="0"/>
                  </a:lnTo>
                  <a:lnTo>
                    <a:pt x="250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39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8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3" y="258"/>
                  </a:lnTo>
                  <a:lnTo>
                    <a:pt x="38" y="251"/>
                  </a:lnTo>
                  <a:lnTo>
                    <a:pt x="34" y="244"/>
                  </a:lnTo>
                  <a:lnTo>
                    <a:pt x="30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29" y="12"/>
                  </a:lnTo>
                  <a:lnTo>
                    <a:pt x="28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0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785">
              <a:extLst>
                <a:ext uri="{FF2B5EF4-FFF2-40B4-BE49-F238E27FC236}">
                  <a16:creationId xmlns:a16="http://schemas.microsoft.com/office/drawing/2014/main" id="{E08152BE-1105-4565-903F-8187B65E0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0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7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7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7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86">
              <a:extLst>
                <a:ext uri="{FF2B5EF4-FFF2-40B4-BE49-F238E27FC236}">
                  <a16:creationId xmlns:a16="http://schemas.microsoft.com/office/drawing/2014/main" id="{98FED710-13B2-47E9-9E00-A5CAFD390A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2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2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Rectangle 787">
              <a:extLst>
                <a:ext uri="{FF2B5EF4-FFF2-40B4-BE49-F238E27FC236}">
                  <a16:creationId xmlns:a16="http://schemas.microsoft.com/office/drawing/2014/main" id="{84AE3DCC-0A15-4B36-BFE6-12C187376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Rectangle 788">
              <a:extLst>
                <a:ext uri="{FF2B5EF4-FFF2-40B4-BE49-F238E27FC236}">
                  <a16:creationId xmlns:a16="http://schemas.microsoft.com/office/drawing/2014/main" id="{9B583BAF-D6A5-4140-815D-7E8DD414FD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Rectangle 789">
              <a:extLst>
                <a:ext uri="{FF2B5EF4-FFF2-40B4-BE49-F238E27FC236}">
                  <a16:creationId xmlns:a16="http://schemas.microsoft.com/office/drawing/2014/main" id="{7B4CC2F5-1DD4-4797-98C1-5F27779130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790">
              <a:extLst>
                <a:ext uri="{FF2B5EF4-FFF2-40B4-BE49-F238E27FC236}">
                  <a16:creationId xmlns:a16="http://schemas.microsoft.com/office/drawing/2014/main" id="{7EF5A3C8-31F6-4AC8-8163-7BDD5CE5F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2160588"/>
              <a:ext cx="85725" cy="47625"/>
            </a:xfrm>
            <a:custGeom>
              <a:avLst/>
              <a:gdLst>
                <a:gd name="T0" fmla="*/ 0 w 270"/>
                <a:gd name="T1" fmla="*/ 77 h 152"/>
                <a:gd name="T2" fmla="*/ 0 w 270"/>
                <a:gd name="T3" fmla="*/ 84 h 152"/>
                <a:gd name="T4" fmla="*/ 1 w 270"/>
                <a:gd name="T5" fmla="*/ 92 h 152"/>
                <a:gd name="T6" fmla="*/ 3 w 270"/>
                <a:gd name="T7" fmla="*/ 99 h 152"/>
                <a:gd name="T8" fmla="*/ 5 w 270"/>
                <a:gd name="T9" fmla="*/ 105 h 152"/>
                <a:gd name="T10" fmla="*/ 9 w 270"/>
                <a:gd name="T11" fmla="*/ 112 h 152"/>
                <a:gd name="T12" fmla="*/ 13 w 270"/>
                <a:gd name="T13" fmla="*/ 118 h 152"/>
                <a:gd name="T14" fmla="*/ 17 w 270"/>
                <a:gd name="T15" fmla="*/ 124 h 152"/>
                <a:gd name="T16" fmla="*/ 21 w 270"/>
                <a:gd name="T17" fmla="*/ 129 h 152"/>
                <a:gd name="T18" fmla="*/ 27 w 270"/>
                <a:gd name="T19" fmla="*/ 134 h 152"/>
                <a:gd name="T20" fmla="*/ 33 w 270"/>
                <a:gd name="T21" fmla="*/ 139 h 152"/>
                <a:gd name="T22" fmla="*/ 40 w 270"/>
                <a:gd name="T23" fmla="*/ 142 h 152"/>
                <a:gd name="T24" fmla="*/ 46 w 270"/>
                <a:gd name="T25" fmla="*/ 145 h 152"/>
                <a:gd name="T26" fmla="*/ 52 w 270"/>
                <a:gd name="T27" fmla="*/ 148 h 152"/>
                <a:gd name="T28" fmla="*/ 60 w 270"/>
                <a:gd name="T29" fmla="*/ 149 h 152"/>
                <a:gd name="T30" fmla="*/ 67 w 270"/>
                <a:gd name="T31" fmla="*/ 152 h 152"/>
                <a:gd name="T32" fmla="*/ 75 w 270"/>
                <a:gd name="T33" fmla="*/ 152 h 152"/>
                <a:gd name="T34" fmla="*/ 195 w 270"/>
                <a:gd name="T35" fmla="*/ 152 h 152"/>
                <a:gd name="T36" fmla="*/ 203 w 270"/>
                <a:gd name="T37" fmla="*/ 152 h 152"/>
                <a:gd name="T38" fmla="*/ 210 w 270"/>
                <a:gd name="T39" fmla="*/ 149 h 152"/>
                <a:gd name="T40" fmla="*/ 218 w 270"/>
                <a:gd name="T41" fmla="*/ 148 h 152"/>
                <a:gd name="T42" fmla="*/ 225 w 270"/>
                <a:gd name="T43" fmla="*/ 145 h 152"/>
                <a:gd name="T44" fmla="*/ 232 w 270"/>
                <a:gd name="T45" fmla="*/ 142 h 152"/>
                <a:gd name="T46" fmla="*/ 238 w 270"/>
                <a:gd name="T47" fmla="*/ 139 h 152"/>
                <a:gd name="T48" fmla="*/ 243 w 270"/>
                <a:gd name="T49" fmla="*/ 134 h 152"/>
                <a:gd name="T50" fmla="*/ 249 w 270"/>
                <a:gd name="T51" fmla="*/ 129 h 152"/>
                <a:gd name="T52" fmla="*/ 253 w 270"/>
                <a:gd name="T53" fmla="*/ 124 h 152"/>
                <a:gd name="T54" fmla="*/ 257 w 270"/>
                <a:gd name="T55" fmla="*/ 118 h 152"/>
                <a:gd name="T56" fmla="*/ 262 w 270"/>
                <a:gd name="T57" fmla="*/ 112 h 152"/>
                <a:gd name="T58" fmla="*/ 265 w 270"/>
                <a:gd name="T59" fmla="*/ 105 h 152"/>
                <a:gd name="T60" fmla="*/ 267 w 270"/>
                <a:gd name="T61" fmla="*/ 99 h 152"/>
                <a:gd name="T62" fmla="*/ 269 w 270"/>
                <a:gd name="T63" fmla="*/ 92 h 152"/>
                <a:gd name="T64" fmla="*/ 270 w 270"/>
                <a:gd name="T65" fmla="*/ 84 h 152"/>
                <a:gd name="T66" fmla="*/ 270 w 270"/>
                <a:gd name="T67" fmla="*/ 77 h 152"/>
                <a:gd name="T68" fmla="*/ 270 w 270"/>
                <a:gd name="T69" fmla="*/ 0 h 152"/>
                <a:gd name="T70" fmla="*/ 0 w 270"/>
                <a:gd name="T71" fmla="*/ 0 h 152"/>
                <a:gd name="T72" fmla="*/ 0 w 270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3" y="99"/>
                  </a:lnTo>
                  <a:lnTo>
                    <a:pt x="5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1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40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0" y="149"/>
                  </a:lnTo>
                  <a:lnTo>
                    <a:pt x="218" y="148"/>
                  </a:lnTo>
                  <a:lnTo>
                    <a:pt x="225" y="145"/>
                  </a:lnTo>
                  <a:lnTo>
                    <a:pt x="232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7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0" y="77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91">
              <a:extLst>
                <a:ext uri="{FF2B5EF4-FFF2-40B4-BE49-F238E27FC236}">
                  <a16:creationId xmlns:a16="http://schemas.microsoft.com/office/drawing/2014/main" id="{E08C3965-903C-4A93-81E7-A8AA7AFA6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920875"/>
              <a:ext cx="85725" cy="134938"/>
            </a:xfrm>
            <a:custGeom>
              <a:avLst/>
              <a:gdLst>
                <a:gd name="T0" fmla="*/ 255 w 270"/>
                <a:gd name="T1" fmla="*/ 0 h 422"/>
                <a:gd name="T2" fmla="*/ 253 w 270"/>
                <a:gd name="T3" fmla="*/ 0 h 422"/>
                <a:gd name="T4" fmla="*/ 250 w 270"/>
                <a:gd name="T5" fmla="*/ 2 h 422"/>
                <a:gd name="T6" fmla="*/ 248 w 270"/>
                <a:gd name="T7" fmla="*/ 3 h 422"/>
                <a:gd name="T8" fmla="*/ 246 w 270"/>
                <a:gd name="T9" fmla="*/ 5 h 422"/>
                <a:gd name="T10" fmla="*/ 243 w 270"/>
                <a:gd name="T11" fmla="*/ 7 h 422"/>
                <a:gd name="T12" fmla="*/ 241 w 270"/>
                <a:gd name="T13" fmla="*/ 9 h 422"/>
                <a:gd name="T14" fmla="*/ 241 w 270"/>
                <a:gd name="T15" fmla="*/ 12 h 422"/>
                <a:gd name="T16" fmla="*/ 240 w 270"/>
                <a:gd name="T17" fmla="*/ 15 h 422"/>
                <a:gd name="T18" fmla="*/ 240 w 270"/>
                <a:gd name="T19" fmla="*/ 226 h 422"/>
                <a:gd name="T20" fmla="*/ 240 w 270"/>
                <a:gd name="T21" fmla="*/ 235 h 422"/>
                <a:gd name="T22" fmla="*/ 237 w 270"/>
                <a:gd name="T23" fmla="*/ 244 h 422"/>
                <a:gd name="T24" fmla="*/ 233 w 270"/>
                <a:gd name="T25" fmla="*/ 251 h 422"/>
                <a:gd name="T26" fmla="*/ 227 w 270"/>
                <a:gd name="T27" fmla="*/ 258 h 422"/>
                <a:gd name="T28" fmla="*/ 221 w 270"/>
                <a:gd name="T29" fmla="*/ 263 h 422"/>
                <a:gd name="T30" fmla="*/ 213 w 270"/>
                <a:gd name="T31" fmla="*/ 268 h 422"/>
                <a:gd name="T32" fmla="*/ 205 w 270"/>
                <a:gd name="T33" fmla="*/ 271 h 422"/>
                <a:gd name="T34" fmla="*/ 195 w 270"/>
                <a:gd name="T35" fmla="*/ 271 h 422"/>
                <a:gd name="T36" fmla="*/ 75 w 270"/>
                <a:gd name="T37" fmla="*/ 271 h 422"/>
                <a:gd name="T38" fmla="*/ 66 w 270"/>
                <a:gd name="T39" fmla="*/ 271 h 422"/>
                <a:gd name="T40" fmla="*/ 58 w 270"/>
                <a:gd name="T41" fmla="*/ 268 h 422"/>
                <a:gd name="T42" fmla="*/ 49 w 270"/>
                <a:gd name="T43" fmla="*/ 263 h 422"/>
                <a:gd name="T44" fmla="*/ 43 w 270"/>
                <a:gd name="T45" fmla="*/ 258 h 422"/>
                <a:gd name="T46" fmla="*/ 37 w 270"/>
                <a:gd name="T47" fmla="*/ 251 h 422"/>
                <a:gd name="T48" fmla="*/ 33 w 270"/>
                <a:gd name="T49" fmla="*/ 244 h 422"/>
                <a:gd name="T50" fmla="*/ 31 w 270"/>
                <a:gd name="T51" fmla="*/ 235 h 422"/>
                <a:gd name="T52" fmla="*/ 30 w 270"/>
                <a:gd name="T53" fmla="*/ 226 h 422"/>
                <a:gd name="T54" fmla="*/ 30 w 270"/>
                <a:gd name="T55" fmla="*/ 15 h 422"/>
                <a:gd name="T56" fmla="*/ 30 w 270"/>
                <a:gd name="T57" fmla="*/ 12 h 422"/>
                <a:gd name="T58" fmla="*/ 29 w 270"/>
                <a:gd name="T59" fmla="*/ 9 h 422"/>
                <a:gd name="T60" fmla="*/ 27 w 270"/>
                <a:gd name="T61" fmla="*/ 7 h 422"/>
                <a:gd name="T62" fmla="*/ 26 w 270"/>
                <a:gd name="T63" fmla="*/ 5 h 422"/>
                <a:gd name="T64" fmla="*/ 24 w 270"/>
                <a:gd name="T65" fmla="*/ 3 h 422"/>
                <a:gd name="T66" fmla="*/ 20 w 270"/>
                <a:gd name="T67" fmla="*/ 2 h 422"/>
                <a:gd name="T68" fmla="*/ 18 w 270"/>
                <a:gd name="T69" fmla="*/ 0 h 422"/>
                <a:gd name="T70" fmla="*/ 15 w 270"/>
                <a:gd name="T71" fmla="*/ 0 h 422"/>
                <a:gd name="T72" fmla="*/ 12 w 270"/>
                <a:gd name="T73" fmla="*/ 0 h 422"/>
                <a:gd name="T74" fmla="*/ 9 w 270"/>
                <a:gd name="T75" fmla="*/ 2 h 422"/>
                <a:gd name="T76" fmla="*/ 6 w 270"/>
                <a:gd name="T77" fmla="*/ 3 h 422"/>
                <a:gd name="T78" fmla="*/ 4 w 270"/>
                <a:gd name="T79" fmla="*/ 5 h 422"/>
                <a:gd name="T80" fmla="*/ 2 w 270"/>
                <a:gd name="T81" fmla="*/ 7 h 422"/>
                <a:gd name="T82" fmla="*/ 1 w 270"/>
                <a:gd name="T83" fmla="*/ 9 h 422"/>
                <a:gd name="T84" fmla="*/ 0 w 270"/>
                <a:gd name="T85" fmla="*/ 12 h 422"/>
                <a:gd name="T86" fmla="*/ 0 w 270"/>
                <a:gd name="T87" fmla="*/ 15 h 422"/>
                <a:gd name="T88" fmla="*/ 0 w 270"/>
                <a:gd name="T89" fmla="*/ 226 h 422"/>
                <a:gd name="T90" fmla="*/ 0 w 270"/>
                <a:gd name="T91" fmla="*/ 231 h 422"/>
                <a:gd name="T92" fmla="*/ 1 w 270"/>
                <a:gd name="T93" fmla="*/ 236 h 422"/>
                <a:gd name="T94" fmla="*/ 0 w 270"/>
                <a:gd name="T95" fmla="*/ 239 h 422"/>
                <a:gd name="T96" fmla="*/ 0 w 270"/>
                <a:gd name="T97" fmla="*/ 241 h 422"/>
                <a:gd name="T98" fmla="*/ 0 w 270"/>
                <a:gd name="T99" fmla="*/ 422 h 422"/>
                <a:gd name="T100" fmla="*/ 270 w 270"/>
                <a:gd name="T101" fmla="*/ 422 h 422"/>
                <a:gd name="T102" fmla="*/ 270 w 270"/>
                <a:gd name="T103" fmla="*/ 226 h 422"/>
                <a:gd name="T104" fmla="*/ 270 w 270"/>
                <a:gd name="T105" fmla="*/ 15 h 422"/>
                <a:gd name="T106" fmla="*/ 270 w 270"/>
                <a:gd name="T107" fmla="*/ 12 h 422"/>
                <a:gd name="T108" fmla="*/ 269 w 270"/>
                <a:gd name="T109" fmla="*/ 9 h 422"/>
                <a:gd name="T110" fmla="*/ 268 w 270"/>
                <a:gd name="T111" fmla="*/ 7 h 422"/>
                <a:gd name="T112" fmla="*/ 266 w 270"/>
                <a:gd name="T113" fmla="*/ 5 h 422"/>
                <a:gd name="T114" fmla="*/ 264 w 270"/>
                <a:gd name="T115" fmla="*/ 3 h 422"/>
                <a:gd name="T116" fmla="*/ 262 w 270"/>
                <a:gd name="T117" fmla="*/ 2 h 422"/>
                <a:gd name="T118" fmla="*/ 258 w 270"/>
                <a:gd name="T119" fmla="*/ 0 h 422"/>
                <a:gd name="T120" fmla="*/ 255 w 270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0" h="422">
                  <a:moveTo>
                    <a:pt x="255" y="0"/>
                  </a:moveTo>
                  <a:lnTo>
                    <a:pt x="253" y="0"/>
                  </a:lnTo>
                  <a:lnTo>
                    <a:pt x="250" y="2"/>
                  </a:lnTo>
                  <a:lnTo>
                    <a:pt x="248" y="3"/>
                  </a:lnTo>
                  <a:lnTo>
                    <a:pt x="246" y="5"/>
                  </a:lnTo>
                  <a:lnTo>
                    <a:pt x="243" y="7"/>
                  </a:lnTo>
                  <a:lnTo>
                    <a:pt x="241" y="9"/>
                  </a:lnTo>
                  <a:lnTo>
                    <a:pt x="241" y="12"/>
                  </a:lnTo>
                  <a:lnTo>
                    <a:pt x="240" y="15"/>
                  </a:lnTo>
                  <a:lnTo>
                    <a:pt x="240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7" y="258"/>
                  </a:lnTo>
                  <a:lnTo>
                    <a:pt x="221" y="263"/>
                  </a:lnTo>
                  <a:lnTo>
                    <a:pt x="213" y="268"/>
                  </a:lnTo>
                  <a:lnTo>
                    <a:pt x="205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8" y="268"/>
                  </a:lnTo>
                  <a:lnTo>
                    <a:pt x="49" y="263"/>
                  </a:lnTo>
                  <a:lnTo>
                    <a:pt x="43" y="258"/>
                  </a:lnTo>
                  <a:lnTo>
                    <a:pt x="37" y="251"/>
                  </a:lnTo>
                  <a:lnTo>
                    <a:pt x="33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0" y="422"/>
                  </a:lnTo>
                  <a:lnTo>
                    <a:pt x="270" y="226"/>
                  </a:lnTo>
                  <a:lnTo>
                    <a:pt x="270" y="15"/>
                  </a:lnTo>
                  <a:lnTo>
                    <a:pt x="270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8" y="0"/>
                  </a:lnTo>
                  <a:lnTo>
                    <a:pt x="2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792">
              <a:extLst>
                <a:ext uri="{FF2B5EF4-FFF2-40B4-BE49-F238E27FC236}">
                  <a16:creationId xmlns:a16="http://schemas.microsoft.com/office/drawing/2014/main" id="{3E35C725-35FB-4C07-A625-2EBF3527B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6 w 30"/>
                <a:gd name="T41" fmla="*/ 3 h 181"/>
                <a:gd name="T42" fmla="*/ 4 w 30"/>
                <a:gd name="T43" fmla="*/ 5 h 181"/>
                <a:gd name="T44" fmla="*/ 2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2 w 30"/>
                <a:gd name="T59" fmla="*/ 174 h 181"/>
                <a:gd name="T60" fmla="*/ 4 w 30"/>
                <a:gd name="T61" fmla="*/ 176 h 181"/>
                <a:gd name="T62" fmla="*/ 6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2" y="174"/>
                  </a:lnTo>
                  <a:lnTo>
                    <a:pt x="4" y="176"/>
                  </a:lnTo>
                  <a:lnTo>
                    <a:pt x="6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793">
              <a:extLst>
                <a:ext uri="{FF2B5EF4-FFF2-40B4-BE49-F238E27FC236}">
                  <a16:creationId xmlns:a16="http://schemas.microsoft.com/office/drawing/2014/main" id="{2A4DAEDA-DA6D-4876-9646-5BDE72B62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58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2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2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2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2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794">
              <a:extLst>
                <a:ext uri="{FF2B5EF4-FFF2-40B4-BE49-F238E27FC236}">
                  <a16:creationId xmlns:a16="http://schemas.microsoft.com/office/drawing/2014/main" id="{E178E6A6-84A7-4BAE-AA9A-48F59F7A2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2160588"/>
              <a:ext cx="87313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2 w 271"/>
                <a:gd name="T5" fmla="*/ 92 h 152"/>
                <a:gd name="T6" fmla="*/ 3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2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3 w 271"/>
                <a:gd name="T21" fmla="*/ 139 h 152"/>
                <a:gd name="T22" fmla="*/ 39 w 271"/>
                <a:gd name="T23" fmla="*/ 142 h 152"/>
                <a:gd name="T24" fmla="*/ 46 w 271"/>
                <a:gd name="T25" fmla="*/ 145 h 152"/>
                <a:gd name="T26" fmla="*/ 52 w 271"/>
                <a:gd name="T27" fmla="*/ 148 h 152"/>
                <a:gd name="T28" fmla="*/ 60 w 271"/>
                <a:gd name="T29" fmla="*/ 149 h 152"/>
                <a:gd name="T30" fmla="*/ 67 w 271"/>
                <a:gd name="T31" fmla="*/ 152 h 152"/>
                <a:gd name="T32" fmla="*/ 75 w 271"/>
                <a:gd name="T33" fmla="*/ 152 h 152"/>
                <a:gd name="T34" fmla="*/ 196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7 w 271"/>
                <a:gd name="T41" fmla="*/ 148 h 152"/>
                <a:gd name="T42" fmla="*/ 225 w 271"/>
                <a:gd name="T43" fmla="*/ 145 h 152"/>
                <a:gd name="T44" fmla="*/ 231 w 271"/>
                <a:gd name="T45" fmla="*/ 142 h 152"/>
                <a:gd name="T46" fmla="*/ 238 w 271"/>
                <a:gd name="T47" fmla="*/ 139 h 152"/>
                <a:gd name="T48" fmla="*/ 243 w 271"/>
                <a:gd name="T49" fmla="*/ 134 h 152"/>
                <a:gd name="T50" fmla="*/ 248 w 271"/>
                <a:gd name="T51" fmla="*/ 129 h 152"/>
                <a:gd name="T52" fmla="*/ 254 w 271"/>
                <a:gd name="T53" fmla="*/ 124 h 152"/>
                <a:gd name="T54" fmla="*/ 258 w 271"/>
                <a:gd name="T55" fmla="*/ 118 h 152"/>
                <a:gd name="T56" fmla="*/ 261 w 271"/>
                <a:gd name="T57" fmla="*/ 112 h 152"/>
                <a:gd name="T58" fmla="*/ 264 w 271"/>
                <a:gd name="T59" fmla="*/ 105 h 152"/>
                <a:gd name="T60" fmla="*/ 268 w 271"/>
                <a:gd name="T61" fmla="*/ 99 h 152"/>
                <a:gd name="T62" fmla="*/ 269 w 271"/>
                <a:gd name="T63" fmla="*/ 92 h 152"/>
                <a:gd name="T64" fmla="*/ 270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2" y="92"/>
                  </a:lnTo>
                  <a:lnTo>
                    <a:pt x="3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2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39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6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7" y="148"/>
                  </a:lnTo>
                  <a:lnTo>
                    <a:pt x="225" y="145"/>
                  </a:lnTo>
                  <a:lnTo>
                    <a:pt x="231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8" y="129"/>
                  </a:lnTo>
                  <a:lnTo>
                    <a:pt x="254" y="124"/>
                  </a:lnTo>
                  <a:lnTo>
                    <a:pt x="258" y="118"/>
                  </a:lnTo>
                  <a:lnTo>
                    <a:pt x="261" y="112"/>
                  </a:lnTo>
                  <a:lnTo>
                    <a:pt x="264" y="105"/>
                  </a:lnTo>
                  <a:lnTo>
                    <a:pt x="268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795">
              <a:extLst>
                <a:ext uri="{FF2B5EF4-FFF2-40B4-BE49-F238E27FC236}">
                  <a16:creationId xmlns:a16="http://schemas.microsoft.com/office/drawing/2014/main" id="{FE068423-85F1-42D2-9816-51509429E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920875"/>
              <a:ext cx="87313" cy="134938"/>
            </a:xfrm>
            <a:custGeom>
              <a:avLst/>
              <a:gdLst>
                <a:gd name="T0" fmla="*/ 256 w 271"/>
                <a:gd name="T1" fmla="*/ 0 h 422"/>
                <a:gd name="T2" fmla="*/ 253 w 271"/>
                <a:gd name="T3" fmla="*/ 0 h 422"/>
                <a:gd name="T4" fmla="*/ 249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40 w 271"/>
                <a:gd name="T21" fmla="*/ 235 h 422"/>
                <a:gd name="T22" fmla="*/ 237 w 271"/>
                <a:gd name="T23" fmla="*/ 244 h 422"/>
                <a:gd name="T24" fmla="*/ 232 w 271"/>
                <a:gd name="T25" fmla="*/ 251 h 422"/>
                <a:gd name="T26" fmla="*/ 227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6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4 w 271"/>
                <a:gd name="T45" fmla="*/ 258 h 422"/>
                <a:gd name="T46" fmla="*/ 37 w 271"/>
                <a:gd name="T47" fmla="*/ 251 h 422"/>
                <a:gd name="T48" fmla="*/ 34 w 271"/>
                <a:gd name="T49" fmla="*/ 244 h 422"/>
                <a:gd name="T50" fmla="*/ 31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30 w 271"/>
                <a:gd name="T57" fmla="*/ 12 h 422"/>
                <a:gd name="T58" fmla="*/ 29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8 w 271"/>
                <a:gd name="T69" fmla="*/ 0 h 422"/>
                <a:gd name="T70" fmla="*/ 15 w 271"/>
                <a:gd name="T71" fmla="*/ 0 h 422"/>
                <a:gd name="T72" fmla="*/ 11 w 271"/>
                <a:gd name="T73" fmla="*/ 0 h 422"/>
                <a:gd name="T74" fmla="*/ 9 w 271"/>
                <a:gd name="T75" fmla="*/ 2 h 422"/>
                <a:gd name="T76" fmla="*/ 6 w 271"/>
                <a:gd name="T77" fmla="*/ 3 h 422"/>
                <a:gd name="T78" fmla="*/ 4 w 271"/>
                <a:gd name="T79" fmla="*/ 5 h 422"/>
                <a:gd name="T80" fmla="*/ 3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1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0 w 271"/>
                <a:gd name="T107" fmla="*/ 12 h 422"/>
                <a:gd name="T108" fmla="*/ 270 w 271"/>
                <a:gd name="T109" fmla="*/ 9 h 422"/>
                <a:gd name="T110" fmla="*/ 268 w 271"/>
                <a:gd name="T111" fmla="*/ 7 h 422"/>
                <a:gd name="T112" fmla="*/ 267 w 271"/>
                <a:gd name="T113" fmla="*/ 5 h 422"/>
                <a:gd name="T114" fmla="*/ 264 w 271"/>
                <a:gd name="T115" fmla="*/ 3 h 422"/>
                <a:gd name="T116" fmla="*/ 261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3" y="0"/>
                  </a:lnTo>
                  <a:lnTo>
                    <a:pt x="249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2" y="251"/>
                  </a:lnTo>
                  <a:lnTo>
                    <a:pt x="227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6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4" y="258"/>
                  </a:lnTo>
                  <a:lnTo>
                    <a:pt x="37" y="251"/>
                  </a:lnTo>
                  <a:lnTo>
                    <a:pt x="34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0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4" y="3"/>
                  </a:lnTo>
                  <a:lnTo>
                    <a:pt x="261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Rectangle 796">
              <a:extLst>
                <a:ext uri="{FF2B5EF4-FFF2-40B4-BE49-F238E27FC236}">
                  <a16:creationId xmlns:a16="http://schemas.microsoft.com/office/drawing/2014/main" id="{11CAFAE2-5C93-4666-BF8B-62D36BD94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93913"/>
              <a:ext cx="87313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Rectangle 797">
              <a:extLst>
                <a:ext uri="{FF2B5EF4-FFF2-40B4-BE49-F238E27FC236}">
                  <a16:creationId xmlns:a16="http://schemas.microsoft.com/office/drawing/2014/main" id="{4814B6CE-6116-4182-BC0D-EFEA07CA2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65338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Rectangle 798">
              <a:extLst>
                <a:ext uri="{FF2B5EF4-FFF2-40B4-BE49-F238E27FC236}">
                  <a16:creationId xmlns:a16="http://schemas.microsoft.com/office/drawing/2014/main" id="{FEEE15A0-772C-498B-B988-CB100BF4DF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132013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99">
              <a:extLst>
                <a:ext uri="{FF2B5EF4-FFF2-40B4-BE49-F238E27FC236}">
                  <a16:creationId xmlns:a16="http://schemas.microsoft.com/office/drawing/2014/main" id="{62FE787C-BB33-43F2-B5F5-986F9AC7C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3 w 30"/>
                <a:gd name="T7" fmla="*/ 179 h 181"/>
                <a:gd name="T8" fmla="*/ 25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5 w 30"/>
                <a:gd name="T27" fmla="*/ 5 h 181"/>
                <a:gd name="T28" fmla="*/ 23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3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1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1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3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800">
              <a:extLst>
                <a:ext uri="{FF2B5EF4-FFF2-40B4-BE49-F238E27FC236}">
                  <a16:creationId xmlns:a16="http://schemas.microsoft.com/office/drawing/2014/main" id="{5F3A1743-C344-4962-8EF3-D6744E02B4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930400"/>
              <a:ext cx="11113" cy="57150"/>
            </a:xfrm>
            <a:custGeom>
              <a:avLst/>
              <a:gdLst>
                <a:gd name="T0" fmla="*/ 16 w 31"/>
                <a:gd name="T1" fmla="*/ 181 h 181"/>
                <a:gd name="T2" fmla="*/ 18 w 31"/>
                <a:gd name="T3" fmla="*/ 181 h 181"/>
                <a:gd name="T4" fmla="*/ 21 w 31"/>
                <a:gd name="T5" fmla="*/ 180 h 181"/>
                <a:gd name="T6" fmla="*/ 23 w 31"/>
                <a:gd name="T7" fmla="*/ 179 h 181"/>
                <a:gd name="T8" fmla="*/ 25 w 31"/>
                <a:gd name="T9" fmla="*/ 176 h 181"/>
                <a:gd name="T10" fmla="*/ 28 w 31"/>
                <a:gd name="T11" fmla="*/ 174 h 181"/>
                <a:gd name="T12" fmla="*/ 29 w 31"/>
                <a:gd name="T13" fmla="*/ 172 h 181"/>
                <a:gd name="T14" fmla="*/ 30 w 31"/>
                <a:gd name="T15" fmla="*/ 169 h 181"/>
                <a:gd name="T16" fmla="*/ 31 w 31"/>
                <a:gd name="T17" fmla="*/ 166 h 181"/>
                <a:gd name="T18" fmla="*/ 31 w 31"/>
                <a:gd name="T19" fmla="*/ 16 h 181"/>
                <a:gd name="T20" fmla="*/ 30 w 31"/>
                <a:gd name="T21" fmla="*/ 12 h 181"/>
                <a:gd name="T22" fmla="*/ 29 w 31"/>
                <a:gd name="T23" fmla="*/ 9 h 181"/>
                <a:gd name="T24" fmla="*/ 28 w 31"/>
                <a:gd name="T25" fmla="*/ 7 h 181"/>
                <a:gd name="T26" fmla="*/ 25 w 31"/>
                <a:gd name="T27" fmla="*/ 5 h 181"/>
                <a:gd name="T28" fmla="*/ 23 w 31"/>
                <a:gd name="T29" fmla="*/ 3 h 181"/>
                <a:gd name="T30" fmla="*/ 21 w 31"/>
                <a:gd name="T31" fmla="*/ 2 h 181"/>
                <a:gd name="T32" fmla="*/ 18 w 31"/>
                <a:gd name="T33" fmla="*/ 0 h 181"/>
                <a:gd name="T34" fmla="*/ 16 w 31"/>
                <a:gd name="T35" fmla="*/ 0 h 181"/>
                <a:gd name="T36" fmla="*/ 13 w 31"/>
                <a:gd name="T37" fmla="*/ 0 h 181"/>
                <a:gd name="T38" fmla="*/ 9 w 31"/>
                <a:gd name="T39" fmla="*/ 2 h 181"/>
                <a:gd name="T40" fmla="*/ 7 w 31"/>
                <a:gd name="T41" fmla="*/ 3 h 181"/>
                <a:gd name="T42" fmla="*/ 5 w 31"/>
                <a:gd name="T43" fmla="*/ 5 h 181"/>
                <a:gd name="T44" fmla="*/ 3 w 31"/>
                <a:gd name="T45" fmla="*/ 7 h 181"/>
                <a:gd name="T46" fmla="*/ 2 w 31"/>
                <a:gd name="T47" fmla="*/ 9 h 181"/>
                <a:gd name="T48" fmla="*/ 1 w 31"/>
                <a:gd name="T49" fmla="*/ 12 h 181"/>
                <a:gd name="T50" fmla="*/ 0 w 31"/>
                <a:gd name="T51" fmla="*/ 16 h 181"/>
                <a:gd name="T52" fmla="*/ 0 w 31"/>
                <a:gd name="T53" fmla="*/ 166 h 181"/>
                <a:gd name="T54" fmla="*/ 1 w 31"/>
                <a:gd name="T55" fmla="*/ 169 h 181"/>
                <a:gd name="T56" fmla="*/ 2 w 31"/>
                <a:gd name="T57" fmla="*/ 172 h 181"/>
                <a:gd name="T58" fmla="*/ 3 w 31"/>
                <a:gd name="T59" fmla="*/ 174 h 181"/>
                <a:gd name="T60" fmla="*/ 5 w 31"/>
                <a:gd name="T61" fmla="*/ 176 h 181"/>
                <a:gd name="T62" fmla="*/ 7 w 31"/>
                <a:gd name="T63" fmla="*/ 179 h 181"/>
                <a:gd name="T64" fmla="*/ 9 w 31"/>
                <a:gd name="T65" fmla="*/ 180 h 181"/>
                <a:gd name="T66" fmla="*/ 13 w 31"/>
                <a:gd name="T67" fmla="*/ 181 h 181"/>
                <a:gd name="T68" fmla="*/ 16 w 31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" h="181">
                  <a:moveTo>
                    <a:pt x="16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1" y="166"/>
                  </a:lnTo>
                  <a:lnTo>
                    <a:pt x="31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6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" name="Freeform 302">
            <a:extLst>
              <a:ext uri="{FF2B5EF4-FFF2-40B4-BE49-F238E27FC236}">
                <a16:creationId xmlns:a16="http://schemas.microsoft.com/office/drawing/2014/main" id="{8EE5FBE3-251E-5A4F-2E99-4D54CEA165E0}"/>
              </a:ext>
            </a:extLst>
          </p:cNvPr>
          <p:cNvSpPr>
            <a:spLocks/>
          </p:cNvSpPr>
          <p:nvPr/>
        </p:nvSpPr>
        <p:spPr bwMode="auto">
          <a:xfrm>
            <a:off x="7603657" y="3910360"/>
            <a:ext cx="596536" cy="356119"/>
          </a:xfrm>
          <a:custGeom>
            <a:avLst/>
            <a:gdLst>
              <a:gd name="T0" fmla="*/ 843 w 903"/>
              <a:gd name="T1" fmla="*/ 572 h 602"/>
              <a:gd name="T2" fmla="*/ 843 w 903"/>
              <a:gd name="T3" fmla="*/ 12 h 602"/>
              <a:gd name="T4" fmla="*/ 840 w 903"/>
              <a:gd name="T5" fmla="*/ 7 h 602"/>
              <a:gd name="T6" fmla="*/ 836 w 903"/>
              <a:gd name="T7" fmla="*/ 3 h 602"/>
              <a:gd name="T8" fmla="*/ 831 w 903"/>
              <a:gd name="T9" fmla="*/ 1 h 602"/>
              <a:gd name="T10" fmla="*/ 707 w 903"/>
              <a:gd name="T11" fmla="*/ 0 h 602"/>
              <a:gd name="T12" fmla="*/ 701 w 903"/>
              <a:gd name="T13" fmla="*/ 2 h 602"/>
              <a:gd name="T14" fmla="*/ 697 w 903"/>
              <a:gd name="T15" fmla="*/ 5 h 602"/>
              <a:gd name="T16" fmla="*/ 694 w 903"/>
              <a:gd name="T17" fmla="*/ 9 h 602"/>
              <a:gd name="T18" fmla="*/ 692 w 903"/>
              <a:gd name="T19" fmla="*/ 16 h 602"/>
              <a:gd name="T20" fmla="*/ 632 w 903"/>
              <a:gd name="T21" fmla="*/ 572 h 602"/>
              <a:gd name="T22" fmla="*/ 631 w 903"/>
              <a:gd name="T23" fmla="*/ 283 h 602"/>
              <a:gd name="T24" fmla="*/ 629 w 903"/>
              <a:gd name="T25" fmla="*/ 277 h 602"/>
              <a:gd name="T26" fmla="*/ 626 w 903"/>
              <a:gd name="T27" fmla="*/ 274 h 602"/>
              <a:gd name="T28" fmla="*/ 621 w 903"/>
              <a:gd name="T29" fmla="*/ 271 h 602"/>
              <a:gd name="T30" fmla="*/ 496 w 903"/>
              <a:gd name="T31" fmla="*/ 271 h 602"/>
              <a:gd name="T32" fmla="*/ 491 w 903"/>
              <a:gd name="T33" fmla="*/ 272 h 602"/>
              <a:gd name="T34" fmla="*/ 487 w 903"/>
              <a:gd name="T35" fmla="*/ 275 h 602"/>
              <a:gd name="T36" fmla="*/ 482 w 903"/>
              <a:gd name="T37" fmla="*/ 281 h 602"/>
              <a:gd name="T38" fmla="*/ 481 w 903"/>
              <a:gd name="T39" fmla="*/ 286 h 602"/>
              <a:gd name="T40" fmla="*/ 421 w 903"/>
              <a:gd name="T41" fmla="*/ 572 h 602"/>
              <a:gd name="T42" fmla="*/ 421 w 903"/>
              <a:gd name="T43" fmla="*/ 193 h 602"/>
              <a:gd name="T44" fmla="*/ 419 w 903"/>
              <a:gd name="T45" fmla="*/ 187 h 602"/>
              <a:gd name="T46" fmla="*/ 415 w 903"/>
              <a:gd name="T47" fmla="*/ 183 h 602"/>
              <a:gd name="T48" fmla="*/ 409 w 903"/>
              <a:gd name="T49" fmla="*/ 181 h 602"/>
              <a:gd name="T50" fmla="*/ 286 w 903"/>
              <a:gd name="T51" fmla="*/ 181 h 602"/>
              <a:gd name="T52" fmla="*/ 280 w 903"/>
              <a:gd name="T53" fmla="*/ 182 h 602"/>
              <a:gd name="T54" fmla="*/ 275 w 903"/>
              <a:gd name="T55" fmla="*/ 185 h 602"/>
              <a:gd name="T56" fmla="*/ 272 w 903"/>
              <a:gd name="T57" fmla="*/ 190 h 602"/>
              <a:gd name="T58" fmla="*/ 271 w 903"/>
              <a:gd name="T59" fmla="*/ 196 h 602"/>
              <a:gd name="T60" fmla="*/ 211 w 903"/>
              <a:gd name="T61" fmla="*/ 572 h 602"/>
              <a:gd name="T62" fmla="*/ 210 w 903"/>
              <a:gd name="T63" fmla="*/ 404 h 602"/>
              <a:gd name="T64" fmla="*/ 208 w 903"/>
              <a:gd name="T65" fmla="*/ 399 h 602"/>
              <a:gd name="T66" fmla="*/ 204 w 903"/>
              <a:gd name="T67" fmla="*/ 394 h 602"/>
              <a:gd name="T68" fmla="*/ 199 w 903"/>
              <a:gd name="T69" fmla="*/ 392 h 602"/>
              <a:gd name="T70" fmla="*/ 75 w 903"/>
              <a:gd name="T71" fmla="*/ 391 h 602"/>
              <a:gd name="T72" fmla="*/ 69 w 903"/>
              <a:gd name="T73" fmla="*/ 392 h 602"/>
              <a:gd name="T74" fmla="*/ 65 w 903"/>
              <a:gd name="T75" fmla="*/ 396 h 602"/>
              <a:gd name="T76" fmla="*/ 62 w 903"/>
              <a:gd name="T77" fmla="*/ 401 h 602"/>
              <a:gd name="T78" fmla="*/ 60 w 903"/>
              <a:gd name="T79" fmla="*/ 406 h 602"/>
              <a:gd name="T80" fmla="*/ 15 w 903"/>
              <a:gd name="T81" fmla="*/ 572 h 602"/>
              <a:gd name="T82" fmla="*/ 9 w 903"/>
              <a:gd name="T83" fmla="*/ 573 h 602"/>
              <a:gd name="T84" fmla="*/ 4 w 903"/>
              <a:gd name="T85" fmla="*/ 577 h 602"/>
              <a:gd name="T86" fmla="*/ 1 w 903"/>
              <a:gd name="T87" fmla="*/ 581 h 602"/>
              <a:gd name="T88" fmla="*/ 0 w 903"/>
              <a:gd name="T89" fmla="*/ 587 h 602"/>
              <a:gd name="T90" fmla="*/ 1 w 903"/>
              <a:gd name="T91" fmla="*/ 593 h 602"/>
              <a:gd name="T92" fmla="*/ 4 w 903"/>
              <a:gd name="T93" fmla="*/ 598 h 602"/>
              <a:gd name="T94" fmla="*/ 9 w 903"/>
              <a:gd name="T95" fmla="*/ 601 h 602"/>
              <a:gd name="T96" fmla="*/ 15 w 903"/>
              <a:gd name="T97" fmla="*/ 602 h 602"/>
              <a:gd name="T98" fmla="*/ 196 w 903"/>
              <a:gd name="T99" fmla="*/ 602 h 602"/>
              <a:gd name="T100" fmla="*/ 406 w 903"/>
              <a:gd name="T101" fmla="*/ 602 h 602"/>
              <a:gd name="T102" fmla="*/ 617 w 903"/>
              <a:gd name="T103" fmla="*/ 602 h 602"/>
              <a:gd name="T104" fmla="*/ 828 w 903"/>
              <a:gd name="T105" fmla="*/ 602 h 602"/>
              <a:gd name="T106" fmla="*/ 891 w 903"/>
              <a:gd name="T107" fmla="*/ 602 h 602"/>
              <a:gd name="T108" fmla="*/ 896 w 903"/>
              <a:gd name="T109" fmla="*/ 600 h 602"/>
              <a:gd name="T110" fmla="*/ 901 w 903"/>
              <a:gd name="T111" fmla="*/ 596 h 602"/>
              <a:gd name="T112" fmla="*/ 903 w 903"/>
              <a:gd name="T113" fmla="*/ 591 h 602"/>
              <a:gd name="T114" fmla="*/ 903 w 903"/>
              <a:gd name="T115" fmla="*/ 584 h 602"/>
              <a:gd name="T116" fmla="*/ 901 w 903"/>
              <a:gd name="T117" fmla="*/ 579 h 602"/>
              <a:gd name="T118" fmla="*/ 896 w 903"/>
              <a:gd name="T119" fmla="*/ 575 h 602"/>
              <a:gd name="T120" fmla="*/ 891 w 903"/>
              <a:gd name="T121" fmla="*/ 572 h 6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602">
                <a:moveTo>
                  <a:pt x="888" y="572"/>
                </a:moveTo>
                <a:lnTo>
                  <a:pt x="843" y="572"/>
                </a:lnTo>
                <a:lnTo>
                  <a:pt x="843" y="16"/>
                </a:lnTo>
                <a:lnTo>
                  <a:pt x="843" y="12"/>
                </a:lnTo>
                <a:lnTo>
                  <a:pt x="842" y="9"/>
                </a:lnTo>
                <a:lnTo>
                  <a:pt x="840" y="7"/>
                </a:lnTo>
                <a:lnTo>
                  <a:pt x="838" y="5"/>
                </a:lnTo>
                <a:lnTo>
                  <a:pt x="836" y="3"/>
                </a:lnTo>
                <a:lnTo>
                  <a:pt x="834" y="2"/>
                </a:lnTo>
                <a:lnTo>
                  <a:pt x="831" y="1"/>
                </a:lnTo>
                <a:lnTo>
                  <a:pt x="828" y="1"/>
                </a:lnTo>
                <a:lnTo>
                  <a:pt x="707" y="0"/>
                </a:lnTo>
                <a:lnTo>
                  <a:pt x="704" y="1"/>
                </a:lnTo>
                <a:lnTo>
                  <a:pt x="701" y="2"/>
                </a:lnTo>
                <a:lnTo>
                  <a:pt x="699" y="3"/>
                </a:lnTo>
                <a:lnTo>
                  <a:pt x="697" y="5"/>
                </a:lnTo>
                <a:lnTo>
                  <a:pt x="695" y="7"/>
                </a:lnTo>
                <a:lnTo>
                  <a:pt x="694" y="9"/>
                </a:lnTo>
                <a:lnTo>
                  <a:pt x="692" y="12"/>
                </a:lnTo>
                <a:lnTo>
                  <a:pt x="692" y="16"/>
                </a:lnTo>
                <a:lnTo>
                  <a:pt x="692" y="572"/>
                </a:lnTo>
                <a:lnTo>
                  <a:pt x="632" y="572"/>
                </a:lnTo>
                <a:lnTo>
                  <a:pt x="632" y="286"/>
                </a:lnTo>
                <a:lnTo>
                  <a:pt x="631" y="283"/>
                </a:lnTo>
                <a:lnTo>
                  <a:pt x="631" y="281"/>
                </a:lnTo>
                <a:lnTo>
                  <a:pt x="629" y="277"/>
                </a:lnTo>
                <a:lnTo>
                  <a:pt x="628" y="275"/>
                </a:lnTo>
                <a:lnTo>
                  <a:pt x="626" y="274"/>
                </a:lnTo>
                <a:lnTo>
                  <a:pt x="623" y="272"/>
                </a:lnTo>
                <a:lnTo>
                  <a:pt x="621" y="271"/>
                </a:lnTo>
                <a:lnTo>
                  <a:pt x="617" y="271"/>
                </a:lnTo>
                <a:lnTo>
                  <a:pt x="496" y="271"/>
                </a:lnTo>
                <a:lnTo>
                  <a:pt x="494" y="271"/>
                </a:lnTo>
                <a:lnTo>
                  <a:pt x="491" y="272"/>
                </a:lnTo>
                <a:lnTo>
                  <a:pt x="489" y="274"/>
                </a:lnTo>
                <a:lnTo>
                  <a:pt x="487" y="275"/>
                </a:lnTo>
                <a:lnTo>
                  <a:pt x="484" y="277"/>
                </a:lnTo>
                <a:lnTo>
                  <a:pt x="482" y="281"/>
                </a:lnTo>
                <a:lnTo>
                  <a:pt x="482" y="283"/>
                </a:lnTo>
                <a:lnTo>
                  <a:pt x="481" y="286"/>
                </a:lnTo>
                <a:lnTo>
                  <a:pt x="481" y="572"/>
                </a:lnTo>
                <a:lnTo>
                  <a:pt x="421" y="572"/>
                </a:lnTo>
                <a:lnTo>
                  <a:pt x="421" y="196"/>
                </a:lnTo>
                <a:lnTo>
                  <a:pt x="421" y="193"/>
                </a:lnTo>
                <a:lnTo>
                  <a:pt x="420" y="190"/>
                </a:lnTo>
                <a:lnTo>
                  <a:pt x="419" y="187"/>
                </a:lnTo>
                <a:lnTo>
                  <a:pt x="417" y="185"/>
                </a:lnTo>
                <a:lnTo>
                  <a:pt x="415" y="183"/>
                </a:lnTo>
                <a:lnTo>
                  <a:pt x="413" y="182"/>
                </a:lnTo>
                <a:lnTo>
                  <a:pt x="409" y="181"/>
                </a:lnTo>
                <a:lnTo>
                  <a:pt x="406" y="181"/>
                </a:lnTo>
                <a:lnTo>
                  <a:pt x="286" y="181"/>
                </a:lnTo>
                <a:lnTo>
                  <a:pt x="283" y="181"/>
                </a:lnTo>
                <a:lnTo>
                  <a:pt x="280" y="182"/>
                </a:lnTo>
                <a:lnTo>
                  <a:pt x="277" y="183"/>
                </a:lnTo>
                <a:lnTo>
                  <a:pt x="275" y="185"/>
                </a:lnTo>
                <a:lnTo>
                  <a:pt x="273" y="187"/>
                </a:lnTo>
                <a:lnTo>
                  <a:pt x="272" y="190"/>
                </a:lnTo>
                <a:lnTo>
                  <a:pt x="271" y="193"/>
                </a:lnTo>
                <a:lnTo>
                  <a:pt x="271" y="196"/>
                </a:lnTo>
                <a:lnTo>
                  <a:pt x="271" y="572"/>
                </a:lnTo>
                <a:lnTo>
                  <a:pt x="211" y="572"/>
                </a:lnTo>
                <a:lnTo>
                  <a:pt x="211" y="406"/>
                </a:lnTo>
                <a:lnTo>
                  <a:pt x="210" y="404"/>
                </a:lnTo>
                <a:lnTo>
                  <a:pt x="210" y="401"/>
                </a:lnTo>
                <a:lnTo>
                  <a:pt x="208" y="399"/>
                </a:lnTo>
                <a:lnTo>
                  <a:pt x="207" y="396"/>
                </a:lnTo>
                <a:lnTo>
                  <a:pt x="204" y="394"/>
                </a:lnTo>
                <a:lnTo>
                  <a:pt x="201" y="393"/>
                </a:lnTo>
                <a:lnTo>
                  <a:pt x="199" y="392"/>
                </a:lnTo>
                <a:lnTo>
                  <a:pt x="196" y="391"/>
                </a:lnTo>
                <a:lnTo>
                  <a:pt x="75" y="391"/>
                </a:lnTo>
                <a:lnTo>
                  <a:pt x="73" y="392"/>
                </a:lnTo>
                <a:lnTo>
                  <a:pt x="69" y="392"/>
                </a:lnTo>
                <a:lnTo>
                  <a:pt x="67" y="394"/>
                </a:lnTo>
                <a:lnTo>
                  <a:pt x="65" y="396"/>
                </a:lnTo>
                <a:lnTo>
                  <a:pt x="63" y="399"/>
                </a:lnTo>
                <a:lnTo>
                  <a:pt x="62" y="401"/>
                </a:lnTo>
                <a:lnTo>
                  <a:pt x="61" y="404"/>
                </a:lnTo>
                <a:lnTo>
                  <a:pt x="60" y="406"/>
                </a:lnTo>
                <a:lnTo>
                  <a:pt x="60" y="572"/>
                </a:lnTo>
                <a:lnTo>
                  <a:pt x="15" y="572"/>
                </a:lnTo>
                <a:lnTo>
                  <a:pt x="11" y="572"/>
                </a:lnTo>
                <a:lnTo>
                  <a:pt x="9" y="573"/>
                </a:lnTo>
                <a:lnTo>
                  <a:pt x="6" y="575"/>
                </a:lnTo>
                <a:lnTo>
                  <a:pt x="4" y="577"/>
                </a:lnTo>
                <a:lnTo>
                  <a:pt x="3" y="579"/>
                </a:lnTo>
                <a:lnTo>
                  <a:pt x="1" y="581"/>
                </a:lnTo>
                <a:lnTo>
                  <a:pt x="1" y="584"/>
                </a:lnTo>
                <a:lnTo>
                  <a:pt x="0" y="587"/>
                </a:lnTo>
                <a:lnTo>
                  <a:pt x="1" y="591"/>
                </a:lnTo>
                <a:lnTo>
                  <a:pt x="1" y="593"/>
                </a:lnTo>
                <a:lnTo>
                  <a:pt x="3" y="596"/>
                </a:lnTo>
                <a:lnTo>
                  <a:pt x="4" y="598"/>
                </a:lnTo>
                <a:lnTo>
                  <a:pt x="6" y="600"/>
                </a:lnTo>
                <a:lnTo>
                  <a:pt x="9" y="601"/>
                </a:lnTo>
                <a:lnTo>
                  <a:pt x="11" y="602"/>
                </a:lnTo>
                <a:lnTo>
                  <a:pt x="15" y="602"/>
                </a:lnTo>
                <a:lnTo>
                  <a:pt x="75" y="602"/>
                </a:lnTo>
                <a:lnTo>
                  <a:pt x="196" y="602"/>
                </a:lnTo>
                <a:lnTo>
                  <a:pt x="286" y="602"/>
                </a:lnTo>
                <a:lnTo>
                  <a:pt x="406" y="602"/>
                </a:lnTo>
                <a:lnTo>
                  <a:pt x="496" y="602"/>
                </a:lnTo>
                <a:lnTo>
                  <a:pt x="617" y="602"/>
                </a:lnTo>
                <a:lnTo>
                  <a:pt x="707" y="602"/>
                </a:lnTo>
                <a:lnTo>
                  <a:pt x="828" y="602"/>
                </a:lnTo>
                <a:lnTo>
                  <a:pt x="888" y="602"/>
                </a:lnTo>
                <a:lnTo>
                  <a:pt x="891" y="602"/>
                </a:lnTo>
                <a:lnTo>
                  <a:pt x="894" y="601"/>
                </a:lnTo>
                <a:lnTo>
                  <a:pt x="896" y="600"/>
                </a:lnTo>
                <a:lnTo>
                  <a:pt x="898" y="598"/>
                </a:lnTo>
                <a:lnTo>
                  <a:pt x="901" y="596"/>
                </a:lnTo>
                <a:lnTo>
                  <a:pt x="902" y="593"/>
                </a:lnTo>
                <a:lnTo>
                  <a:pt x="903" y="591"/>
                </a:lnTo>
                <a:lnTo>
                  <a:pt x="903" y="587"/>
                </a:lnTo>
                <a:lnTo>
                  <a:pt x="903" y="584"/>
                </a:lnTo>
                <a:lnTo>
                  <a:pt x="902" y="581"/>
                </a:lnTo>
                <a:lnTo>
                  <a:pt x="901" y="579"/>
                </a:lnTo>
                <a:lnTo>
                  <a:pt x="898" y="577"/>
                </a:lnTo>
                <a:lnTo>
                  <a:pt x="896" y="575"/>
                </a:lnTo>
                <a:lnTo>
                  <a:pt x="894" y="573"/>
                </a:lnTo>
                <a:lnTo>
                  <a:pt x="891" y="572"/>
                </a:lnTo>
                <a:lnTo>
                  <a:pt x="888" y="5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C55003-6922-8605-C351-111FCECB5CDC}"/>
              </a:ext>
            </a:extLst>
          </p:cNvPr>
          <p:cNvSpPr txBox="1"/>
          <p:nvPr/>
        </p:nvSpPr>
        <p:spPr>
          <a:xfrm>
            <a:off x="8320268" y="1423911"/>
            <a:ext cx="3312786" cy="615553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GB" sz="2000" dirty="0">
                <a:solidFill>
                  <a:srgbClr val="000000"/>
                </a:solidFill>
              </a:rPr>
              <a:t>Discontinue low profit margin items</a:t>
            </a:r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A76A7C-1FBA-E014-E8D7-A9D2EC1A4BA5}"/>
              </a:ext>
            </a:extLst>
          </p:cNvPr>
          <p:cNvSpPr txBox="1"/>
          <p:nvPr/>
        </p:nvSpPr>
        <p:spPr>
          <a:xfrm>
            <a:off x="1876278" y="5453484"/>
            <a:ext cx="3312786" cy="615553"/>
          </a:xfrm>
          <a:prstGeom prst="rect">
            <a:avLst/>
          </a:prstGeom>
          <a:noFill/>
          <a:ln w="6350">
            <a:noFill/>
            <a:prstDash val="solid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GB" sz="2000" b="0" i="0" u="none" strike="noStrike" dirty="0">
                <a:effectLst/>
              </a:rPr>
              <a:t>Implement </a:t>
            </a:r>
            <a:r>
              <a:rPr lang="en-GB" sz="2000" b="1" i="0" u="none" strike="noStrike" dirty="0">
                <a:effectLst/>
              </a:rPr>
              <a:t>Marginal Gains Theory</a:t>
            </a:r>
            <a:endParaRPr 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A902EB-3D1E-3D98-3EB3-57F434D8EBDC}"/>
              </a:ext>
            </a:extLst>
          </p:cNvPr>
          <p:cNvSpPr txBox="1"/>
          <p:nvPr/>
        </p:nvSpPr>
        <p:spPr>
          <a:xfrm>
            <a:off x="8658530" y="3020880"/>
            <a:ext cx="3312786" cy="923330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GB" sz="2000" dirty="0">
                <a:solidFill>
                  <a:srgbClr val="000000"/>
                </a:solidFill>
              </a:rPr>
              <a:t>N</a:t>
            </a:r>
            <a:r>
              <a:rPr lang="en-GB" sz="2000" b="0" i="0" u="none" strike="noStrike" dirty="0">
                <a:solidFill>
                  <a:srgbClr val="000000"/>
                </a:solidFill>
                <a:effectLst/>
              </a:rPr>
              <a:t>egotiate with current and potential suppliers to reduce item cost</a:t>
            </a: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7B228A-BC67-EE77-FFC2-7843BCCDAED4}"/>
              </a:ext>
            </a:extLst>
          </p:cNvPr>
          <p:cNvSpPr txBox="1"/>
          <p:nvPr/>
        </p:nvSpPr>
        <p:spPr>
          <a:xfrm>
            <a:off x="7697546" y="5552151"/>
            <a:ext cx="331278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GB" sz="2000" b="0" i="0" u="none" strike="noStrike" dirty="0">
                <a:solidFill>
                  <a:srgbClr val="000000"/>
                </a:solidFill>
                <a:effectLst/>
              </a:rPr>
              <a:t>Implement </a:t>
            </a:r>
            <a:r>
              <a:rPr lang="en-GB" sz="2000" b="1" i="0" u="none" strike="noStrike" dirty="0">
                <a:solidFill>
                  <a:srgbClr val="000000"/>
                </a:solidFill>
                <a:effectLst/>
              </a:rPr>
              <a:t>Economies of Scale </a:t>
            </a:r>
            <a:endParaRPr lang="en-US" sz="2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28B613-776A-C927-5247-C74411D3A059}"/>
              </a:ext>
            </a:extLst>
          </p:cNvPr>
          <p:cNvSpPr/>
          <p:nvPr/>
        </p:nvSpPr>
        <p:spPr>
          <a:xfrm>
            <a:off x="11433709" y="5696917"/>
            <a:ext cx="49725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  <a:endParaRPr lang="en-GB" sz="48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82A66A-742A-127A-2254-01716D170CC3}"/>
              </a:ext>
            </a:extLst>
          </p:cNvPr>
          <p:cNvSpPr txBox="1"/>
          <p:nvPr/>
        </p:nvSpPr>
        <p:spPr>
          <a:xfrm>
            <a:off x="5680538" y="6242520"/>
            <a:ext cx="1184415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000" b="1" dirty="0"/>
              <a:t>Bundling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04177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7030A0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ern 03">
      <a:majorFont>
        <a:latin typeface="Segoe U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1561</TotalTime>
  <Words>330</Words>
  <Application>Microsoft Macintosh PowerPoint</Application>
  <PresentationFormat>Widescreen</PresentationFormat>
  <Paragraphs>79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Hoby Crittenden</cp:lastModifiedBy>
  <cp:revision>116</cp:revision>
  <dcterms:created xsi:type="dcterms:W3CDTF">2018-05-07T03:42:01Z</dcterms:created>
  <dcterms:modified xsi:type="dcterms:W3CDTF">2023-05-17T14:29:56Z</dcterms:modified>
  <cp:category/>
</cp:coreProperties>
</file>

<file path=docProps/thumbnail.jpeg>
</file>